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Lst>
  <p:sldSz cy="6858000" cx="9144000"/>
  <p:notesSz cx="6858000" cy="9144000"/>
  <p:embeddedFontLst>
    <p:embeddedFont>
      <p:font typeface="Montserrat"/>
      <p:regular r:id="rId43"/>
      <p:bold r:id="rId44"/>
      <p:italic r:id="rId45"/>
      <p:boldItalic r:id="rId46"/>
    </p:embeddedFont>
    <p:embeddedFont>
      <p:font typeface="Lato"/>
      <p:regular r:id="rId47"/>
      <p:bold r:id="rId48"/>
      <p:italic r:id="rId49"/>
      <p:boldItalic r:id="rId5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 uri="http://customooxmlschemas.google.com/">
      <go:slidesCustomData xmlns:go="http://customooxmlschemas.google.com/" r:id="rId51" roundtripDataSignature="AMtx7mjZIGapDDAA7yD5OEqqpvmvpuwHu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font" Target="fonts/Montserrat-bold.fntdata"/><Relationship Id="rId43" Type="http://schemas.openxmlformats.org/officeDocument/2006/relationships/font" Target="fonts/Montserrat-regular.fntdata"/><Relationship Id="rId46" Type="http://schemas.openxmlformats.org/officeDocument/2006/relationships/font" Target="fonts/Montserrat-boldItalic.fntdata"/><Relationship Id="rId45" Type="http://schemas.openxmlformats.org/officeDocument/2006/relationships/font" Target="fonts/Montserrat-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Lato-bold.fntdata"/><Relationship Id="rId47" Type="http://schemas.openxmlformats.org/officeDocument/2006/relationships/font" Target="fonts/Lato-regular.fntdata"/><Relationship Id="rId49" Type="http://schemas.openxmlformats.org/officeDocument/2006/relationships/font" Target="fonts/Lato-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customschemas.google.com/relationships/presentationmetadata" Target="metadata"/><Relationship Id="rId50" Type="http://schemas.openxmlformats.org/officeDocument/2006/relationships/font" Target="fonts/Lato-bold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b99a9baacc_1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b99a9baacc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b99a9baacc_0_23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b99a9baacc_0_2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p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2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b99a9baacc_1_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b99a9baacc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b99a9baacc_1_1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b99a9baacc_1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b99a9baacc_1_2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b99a9baacc_1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p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p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1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p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1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p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1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p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2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p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2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p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2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p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2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p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2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p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2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p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2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p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2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p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2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b99a9baacc_0_22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b99a9baacc_0_2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b99a9baacc_0_22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b99a9baacc_0_2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b99a9baacc_0_23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b99a9baacc_0_2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gb99a9baacc_0_78"/>
          <p:cNvSpPr/>
          <p:nvPr/>
        </p:nvSpPr>
        <p:spPr>
          <a:xfrm rot="5400000">
            <a:off x="7226400" y="274573"/>
            <a:ext cx="21915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gb99a9baacc_0_78"/>
          <p:cNvGrpSpPr/>
          <p:nvPr/>
        </p:nvGrpSpPr>
        <p:grpSpPr>
          <a:xfrm>
            <a:off x="0" y="654"/>
            <a:ext cx="5153705" cy="6845694"/>
            <a:chOff x="0" y="75"/>
            <a:chExt cx="5153705" cy="5152950"/>
          </a:xfrm>
        </p:grpSpPr>
        <p:sp>
          <p:nvSpPr>
            <p:cNvPr id="12" name="Google Shape;12;gb99a9baacc_0_78"/>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gb99a9baacc_0_78"/>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gb99a9baacc_0_78"/>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gb99a9baacc_0_78"/>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gb99a9baacc_0_78"/>
          <p:cNvSpPr txBox="1"/>
          <p:nvPr>
            <p:ph type="ctrTitle"/>
          </p:nvPr>
        </p:nvSpPr>
        <p:spPr>
          <a:xfrm>
            <a:off x="3537150" y="2104533"/>
            <a:ext cx="5017500" cy="2105100"/>
          </a:xfrm>
          <a:prstGeom prst="rect">
            <a:avLst/>
          </a:prstGeom>
        </p:spPr>
        <p:txBody>
          <a:bodyPr anchorCtr="0" anchor="t" bIns="91425" lIns="91425" spcFirstLastPara="1" rIns="91425" wrap="square" tIns="91425">
            <a:norm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7" name="Google Shape;17;gb99a9baacc_0_78"/>
          <p:cNvSpPr txBox="1"/>
          <p:nvPr>
            <p:ph idx="1" type="subTitle"/>
          </p:nvPr>
        </p:nvSpPr>
        <p:spPr>
          <a:xfrm>
            <a:off x="5083950" y="5233233"/>
            <a:ext cx="3470700" cy="6747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8" name="Google Shape;18;gb99a9baacc_0_78"/>
          <p:cNvSpPr txBox="1"/>
          <p:nvPr>
            <p:ph idx="12" type="sldNum"/>
          </p:nvPr>
        </p:nvSpPr>
        <p:spPr>
          <a:xfrm>
            <a:off x="8472458" y="6217622"/>
            <a:ext cx="548700" cy="5247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5" name="Shape 105"/>
        <p:cNvGrpSpPr/>
        <p:nvPr/>
      </p:nvGrpSpPr>
      <p:grpSpPr>
        <a:xfrm>
          <a:off x="0" y="0"/>
          <a:ext cx="0" cy="0"/>
          <a:chOff x="0" y="0"/>
          <a:chExt cx="0" cy="0"/>
        </a:xfrm>
      </p:grpSpPr>
      <p:grpSp>
        <p:nvGrpSpPr>
          <p:cNvPr id="106" name="Google Shape;106;gb99a9baacc_0_174"/>
          <p:cNvGrpSpPr/>
          <p:nvPr/>
        </p:nvGrpSpPr>
        <p:grpSpPr>
          <a:xfrm>
            <a:off x="4406400" y="0"/>
            <a:ext cx="4737600" cy="6857248"/>
            <a:chOff x="4406400" y="0"/>
            <a:chExt cx="4737600" cy="5143065"/>
          </a:xfrm>
        </p:grpSpPr>
        <p:sp>
          <p:nvSpPr>
            <p:cNvPr id="107" name="Google Shape;107;gb99a9baacc_0_17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gb99a9baacc_0_17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gb99a9baacc_0_17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gb99a9baacc_0_17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gb99a9baacc_0_17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gb99a9baacc_0_17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gb99a9baacc_0_17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gb99a9baacc_0_17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gb99a9baacc_0_17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gb99a9baacc_0_17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gb99a9baacc_0_17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gb99a9baacc_0_17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gb99a9baacc_0_17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gb99a9baacc_0_17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gb99a9baacc_0_17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gb99a9baacc_0_17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gb99a9baacc_0_17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gb99a9baacc_0_17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 name="Google Shape;125;gb99a9baacc_0_174"/>
          <p:cNvSpPr txBox="1"/>
          <p:nvPr>
            <p:ph hasCustomPrompt="1" type="title"/>
          </p:nvPr>
        </p:nvSpPr>
        <p:spPr>
          <a:xfrm>
            <a:off x="823850" y="1712900"/>
            <a:ext cx="4776000" cy="1734300"/>
          </a:xfrm>
          <a:prstGeom prst="rect">
            <a:avLst/>
          </a:prstGeom>
        </p:spPr>
        <p:txBody>
          <a:bodyPr anchorCtr="0" anchor="t" bIns="91425" lIns="91425" spcFirstLastPara="1" rIns="91425" wrap="square" tIns="91425">
            <a:norm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gb99a9baacc_0_174"/>
          <p:cNvSpPr txBox="1"/>
          <p:nvPr>
            <p:ph idx="1" type="body"/>
          </p:nvPr>
        </p:nvSpPr>
        <p:spPr>
          <a:xfrm>
            <a:off x="823850" y="3524166"/>
            <a:ext cx="4776000" cy="1625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27" name="Google Shape;127;gb99a9baacc_0_174"/>
          <p:cNvSpPr txBox="1"/>
          <p:nvPr>
            <p:ph idx="12" type="sldNum"/>
          </p:nvPr>
        </p:nvSpPr>
        <p:spPr>
          <a:xfrm>
            <a:off x="8472458" y="6217622"/>
            <a:ext cx="548700" cy="5247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8" name="Shape 128"/>
        <p:cNvGrpSpPr/>
        <p:nvPr/>
      </p:nvGrpSpPr>
      <p:grpSpPr>
        <a:xfrm>
          <a:off x="0" y="0"/>
          <a:ext cx="0" cy="0"/>
          <a:chOff x="0" y="0"/>
          <a:chExt cx="0" cy="0"/>
        </a:xfrm>
      </p:grpSpPr>
      <p:sp>
        <p:nvSpPr>
          <p:cNvPr id="129" name="Google Shape;129;gb99a9baacc_0_197"/>
          <p:cNvSpPr txBox="1"/>
          <p:nvPr>
            <p:ph idx="12" type="sldNum"/>
          </p:nvPr>
        </p:nvSpPr>
        <p:spPr>
          <a:xfrm>
            <a:off x="8472458" y="6217622"/>
            <a:ext cx="548700" cy="5247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bg>
      <p:bgPr>
        <a:solidFill>
          <a:schemeClr val="lt2"/>
        </a:solidFill>
      </p:bgPr>
    </p:bg>
    <p:spTree>
      <p:nvGrpSpPr>
        <p:cNvPr id="130" name="Shape 130"/>
        <p:cNvGrpSpPr/>
        <p:nvPr/>
      </p:nvGrpSpPr>
      <p:grpSpPr>
        <a:xfrm>
          <a:off x="0" y="0"/>
          <a:ext cx="0" cy="0"/>
          <a:chOff x="0" y="0"/>
          <a:chExt cx="0" cy="0"/>
        </a:xfrm>
      </p:grpSpPr>
      <p:sp>
        <p:nvSpPr>
          <p:cNvPr id="131" name="Google Shape;131;gb99a9baacc_0_199"/>
          <p:cNvSpPr txBox="1"/>
          <p:nvPr>
            <p:ph type="title"/>
          </p:nvPr>
        </p:nvSpPr>
        <p:spPr>
          <a:xfrm>
            <a:off x="301752" y="228600"/>
            <a:ext cx="8534400" cy="759000"/>
          </a:xfrm>
          <a:prstGeom prst="rect">
            <a:avLst/>
          </a:prstGeom>
          <a:noFill/>
          <a:ln>
            <a:noFill/>
          </a:ln>
        </p:spPr>
        <p:txBody>
          <a:bodyPr anchorCtr="0" anchor="b" bIns="45700" lIns="91425" spcFirstLastPara="1" rIns="91425" wrap="square" tIns="45700">
            <a:normAutofit/>
          </a:bodyPr>
          <a:lstStyle>
            <a:lvl1pPr lvl="0" rtl="0" algn="ctr">
              <a:spcBef>
                <a:spcPts val="0"/>
              </a:spcBef>
              <a:spcAft>
                <a:spcPts val="0"/>
              </a:spcAft>
              <a:buClr>
                <a:srgbClr val="7A9798"/>
              </a:buClr>
              <a:buSzPts val="3300"/>
              <a:buFont typeface="Georgia"/>
              <a:buNone/>
              <a:defRPr>
                <a:solidFill>
                  <a:srgbClr val="7A9798"/>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32" name="Google Shape;132;gb99a9baacc_0_199"/>
          <p:cNvSpPr txBox="1"/>
          <p:nvPr>
            <p:ph idx="10" type="dt"/>
          </p:nvPr>
        </p:nvSpPr>
        <p:spPr>
          <a:xfrm>
            <a:off x="5791200" y="6404984"/>
            <a:ext cx="3045000" cy="365700"/>
          </a:xfrm>
          <a:prstGeom prst="rect">
            <a:avLst/>
          </a:prstGeom>
          <a:noFill/>
          <a:ln>
            <a:noFill/>
          </a:ln>
        </p:spPr>
        <p:txBody>
          <a:bodyPr anchorCtr="0" anchor="t" bIns="45700" lIns="91425" spcFirstLastPara="1" rIns="91425" wrap="square" tIns="45700">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33" name="Google Shape;133;gb99a9baacc_0_199"/>
          <p:cNvSpPr txBox="1"/>
          <p:nvPr>
            <p:ph idx="11" type="ftr"/>
          </p:nvPr>
        </p:nvSpPr>
        <p:spPr>
          <a:xfrm>
            <a:off x="304800" y="6410848"/>
            <a:ext cx="3581400" cy="365700"/>
          </a:xfrm>
          <a:prstGeom prst="rect">
            <a:avLst/>
          </a:prstGeom>
          <a:noFill/>
          <a:ln>
            <a:noFill/>
          </a:ln>
        </p:spPr>
        <p:txBody>
          <a:bodyPr anchorCtr="0" anchor="t"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34" name="Google Shape;134;gb99a9baacc_0_199"/>
          <p:cNvSpPr txBox="1"/>
          <p:nvPr>
            <p:ph idx="12" type="sldNum"/>
          </p:nvPr>
        </p:nvSpPr>
        <p:spPr>
          <a:xfrm>
            <a:off x="4361688" y="1026372"/>
            <a:ext cx="457200" cy="441300"/>
          </a:xfrm>
          <a:prstGeom prst="rect">
            <a:avLst/>
          </a:prstGeom>
          <a:noFill/>
          <a:ln>
            <a:noFill/>
          </a:ln>
        </p:spPr>
        <p:txBody>
          <a:bodyPr anchorCtr="0" anchor="ctr" bIns="45700" lIns="45700" spcFirstLastPara="1" rIns="45700" wrap="square" tIns="45700">
            <a:normAutofit/>
          </a:bodyPr>
          <a:lstStyle>
            <a:lvl1pPr indent="0" lvl="0" marL="0" rtl="0" algn="ctr">
              <a:spcBef>
                <a:spcPts val="0"/>
              </a:spcBef>
              <a:buNone/>
              <a:defRPr/>
            </a:lvl1pPr>
            <a:lvl2pPr indent="0" lvl="1" marL="0" rtl="0" algn="ctr">
              <a:spcBef>
                <a:spcPts val="0"/>
              </a:spcBef>
              <a:buNone/>
              <a:defRPr/>
            </a:lvl2pPr>
            <a:lvl3pPr indent="0" lvl="2" marL="0" rtl="0" algn="ctr">
              <a:spcBef>
                <a:spcPts val="0"/>
              </a:spcBef>
              <a:buNone/>
              <a:defRPr/>
            </a:lvl3pPr>
            <a:lvl4pPr indent="0" lvl="3" marL="0" rtl="0" algn="ctr">
              <a:spcBef>
                <a:spcPts val="0"/>
              </a:spcBef>
              <a:buNone/>
              <a:defRPr/>
            </a:lvl4pPr>
            <a:lvl5pPr indent="0" lvl="4" marL="0" rtl="0" algn="ctr">
              <a:spcBef>
                <a:spcPts val="0"/>
              </a:spcBef>
              <a:buNone/>
              <a:defRPr/>
            </a:lvl5pPr>
            <a:lvl6pPr indent="0" lvl="5" marL="0" rtl="0" algn="ctr">
              <a:spcBef>
                <a:spcPts val="0"/>
              </a:spcBef>
              <a:buNone/>
              <a:defRPr/>
            </a:lvl6pPr>
            <a:lvl7pPr indent="0" lvl="6" marL="0" rtl="0" algn="ctr">
              <a:spcBef>
                <a:spcPts val="0"/>
              </a:spcBef>
              <a:buNone/>
              <a:defRPr/>
            </a:lvl7pPr>
            <a:lvl8pPr indent="0" lvl="7" marL="0" rtl="0" algn="ctr">
              <a:spcBef>
                <a:spcPts val="0"/>
              </a:spcBef>
              <a:buNone/>
              <a:defRPr/>
            </a:lvl8pPr>
            <a:lvl9pPr indent="0" lvl="8" marL="0" rtl="0" algn="ctr">
              <a:spcBef>
                <a:spcPts val="0"/>
              </a:spcBef>
              <a:buNone/>
              <a:defRPr/>
            </a:lvl9pPr>
          </a:lstStyle>
          <a:p>
            <a:pPr indent="0" lvl="0" marL="0" rtl="0" algn="ctr">
              <a:spcBef>
                <a:spcPts val="0"/>
              </a:spcBef>
              <a:spcAft>
                <a:spcPts val="0"/>
              </a:spcAft>
              <a:buNone/>
            </a:pPr>
            <a:fld id="{00000000-1234-1234-1234-123412341234}" type="slidenum">
              <a:rPr lang="en-IN"/>
              <a:t>‹#›</a:t>
            </a:fld>
            <a:endParaRPr/>
          </a:p>
        </p:txBody>
      </p:sp>
      <p:sp>
        <p:nvSpPr>
          <p:cNvPr id="135" name="Google Shape;135;gb99a9baacc_0_199"/>
          <p:cNvSpPr txBox="1"/>
          <p:nvPr>
            <p:ph idx="1" type="body"/>
          </p:nvPr>
        </p:nvSpPr>
        <p:spPr>
          <a:xfrm>
            <a:off x="301752" y="1527048"/>
            <a:ext cx="8503800" cy="4572000"/>
          </a:xfrm>
          <a:prstGeom prst="rect">
            <a:avLst/>
          </a:prstGeom>
          <a:noFill/>
          <a:ln>
            <a:noFill/>
          </a:ln>
        </p:spPr>
        <p:txBody>
          <a:bodyPr anchorCtr="0" anchor="t" bIns="45700" lIns="91425" spcFirstLastPara="1" rIns="91425" wrap="square" tIns="45700">
            <a:normAutofit/>
          </a:bodyPr>
          <a:lstStyle>
            <a:lvl1pPr indent="-325755" lvl="0" marL="457200" rtl="0" algn="l">
              <a:spcBef>
                <a:spcPts val="360"/>
              </a:spcBef>
              <a:spcAft>
                <a:spcPts val="0"/>
              </a:spcAft>
              <a:buSzPts val="1530"/>
              <a:buChar char="●"/>
              <a:defRPr/>
            </a:lvl1pPr>
            <a:lvl2pPr indent="-308610" lvl="1" marL="914400" rtl="0" algn="l">
              <a:spcBef>
                <a:spcPts val="1200"/>
              </a:spcBef>
              <a:spcAft>
                <a:spcPts val="0"/>
              </a:spcAft>
              <a:buSzPts val="1260"/>
              <a:buChar char="○"/>
              <a:defRPr/>
            </a:lvl2pPr>
            <a:lvl3pPr indent="-314325" lvl="2" marL="1371600" rtl="0" algn="l">
              <a:spcBef>
                <a:spcPts val="1200"/>
              </a:spcBef>
              <a:spcAft>
                <a:spcPts val="0"/>
              </a:spcAft>
              <a:buSzPts val="1350"/>
              <a:buChar char="■"/>
              <a:defRPr/>
            </a:lvl3pPr>
            <a:lvl4pPr indent="-308610" lvl="3" marL="1828800" rtl="0" algn="l">
              <a:spcBef>
                <a:spcPts val="1200"/>
              </a:spcBef>
              <a:spcAft>
                <a:spcPts val="0"/>
              </a:spcAft>
              <a:buSzPts val="1260"/>
              <a:buChar char="●"/>
              <a:defRPr/>
            </a:lvl4pPr>
            <a:lvl5pPr indent="-342900" lvl="4" marL="2286000" rtl="0" algn="l">
              <a:spcBef>
                <a:spcPts val="1200"/>
              </a:spcBef>
              <a:spcAft>
                <a:spcPts val="0"/>
              </a:spcAft>
              <a:buSzPts val="1800"/>
              <a:buChar char="○"/>
              <a:defRPr/>
            </a:lvl5pPr>
            <a:lvl6pPr indent="-320039" lvl="5" marL="2743200" rtl="0" algn="l">
              <a:spcBef>
                <a:spcPts val="1200"/>
              </a:spcBef>
              <a:spcAft>
                <a:spcPts val="0"/>
              </a:spcAft>
              <a:buSzPts val="1440"/>
              <a:buChar char="■"/>
              <a:defRPr/>
            </a:lvl6pPr>
            <a:lvl7pPr indent="-331470" lvl="6" marL="3200400" rtl="0" algn="l">
              <a:spcBef>
                <a:spcPts val="1200"/>
              </a:spcBef>
              <a:spcAft>
                <a:spcPts val="0"/>
              </a:spcAft>
              <a:buSzPts val="1620"/>
              <a:buChar char="●"/>
              <a:defRPr/>
            </a:lvl7pPr>
            <a:lvl8pPr indent="-342900" lvl="7" marL="3657600" rtl="0" algn="l">
              <a:spcBef>
                <a:spcPts val="1200"/>
              </a:spcBef>
              <a:spcAft>
                <a:spcPts val="0"/>
              </a:spcAft>
              <a:buSzPts val="1800"/>
              <a:buChar char="○"/>
              <a:defRPr/>
            </a:lvl8pPr>
            <a:lvl9pPr indent="-331470" lvl="8" marL="4114800" rtl="0" algn="l">
              <a:spcBef>
                <a:spcPts val="1200"/>
              </a:spcBef>
              <a:spcAft>
                <a:spcPts val="1200"/>
              </a:spcAft>
              <a:buSzPts val="1620"/>
              <a:buChar char="■"/>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showMasterSp="0" type="objTx">
  <p:cSld name="OBJECT_WITH_CAPTION_TEXT">
    <p:bg>
      <p:bgPr>
        <a:solidFill>
          <a:schemeClr val="lt1"/>
        </a:solidFill>
      </p:bgPr>
    </p:bg>
    <p:spTree>
      <p:nvGrpSpPr>
        <p:cNvPr id="136" name="Shape 136"/>
        <p:cNvGrpSpPr/>
        <p:nvPr/>
      </p:nvGrpSpPr>
      <p:grpSpPr>
        <a:xfrm>
          <a:off x="0" y="0"/>
          <a:ext cx="0" cy="0"/>
          <a:chOff x="0" y="0"/>
          <a:chExt cx="0" cy="0"/>
        </a:xfrm>
      </p:grpSpPr>
      <p:sp>
        <p:nvSpPr>
          <p:cNvPr id="137" name="Google Shape;137;gb99a9baacc_0_205"/>
          <p:cNvSpPr/>
          <p:nvPr/>
        </p:nvSpPr>
        <p:spPr>
          <a:xfrm>
            <a:off x="152400" y="152400"/>
            <a:ext cx="8833200" cy="304800"/>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orgia"/>
              <a:ea typeface="Georgia"/>
              <a:cs typeface="Georgia"/>
              <a:sym typeface="Georgia"/>
            </a:endParaRPr>
          </a:p>
        </p:txBody>
      </p:sp>
      <p:sp>
        <p:nvSpPr>
          <p:cNvPr id="138" name="Google Shape;138;gb99a9baacc_0_205"/>
          <p:cNvSpPr/>
          <p:nvPr/>
        </p:nvSpPr>
        <p:spPr>
          <a:xfrm>
            <a:off x="0" y="6705600"/>
            <a:ext cx="9144000" cy="1524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orgia"/>
              <a:ea typeface="Georgia"/>
              <a:cs typeface="Georgia"/>
              <a:sym typeface="Georgia"/>
            </a:endParaRPr>
          </a:p>
        </p:txBody>
      </p:sp>
      <p:sp>
        <p:nvSpPr>
          <p:cNvPr id="139" name="Google Shape;139;gb99a9baacc_0_205"/>
          <p:cNvSpPr/>
          <p:nvPr/>
        </p:nvSpPr>
        <p:spPr>
          <a:xfrm>
            <a:off x="8991600" y="0"/>
            <a:ext cx="1524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orgia"/>
              <a:ea typeface="Georgia"/>
              <a:cs typeface="Georgia"/>
              <a:sym typeface="Georgia"/>
            </a:endParaRPr>
          </a:p>
        </p:txBody>
      </p:sp>
      <p:sp>
        <p:nvSpPr>
          <p:cNvPr id="140" name="Google Shape;140;gb99a9baacc_0_205"/>
          <p:cNvSpPr/>
          <p:nvPr/>
        </p:nvSpPr>
        <p:spPr>
          <a:xfrm>
            <a:off x="0" y="0"/>
            <a:ext cx="9144000" cy="1188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orgia"/>
              <a:ea typeface="Georgia"/>
              <a:cs typeface="Georgia"/>
              <a:sym typeface="Georgia"/>
            </a:endParaRPr>
          </a:p>
        </p:txBody>
      </p:sp>
      <p:sp>
        <p:nvSpPr>
          <p:cNvPr id="141" name="Google Shape;141;gb99a9baacc_0_205"/>
          <p:cNvSpPr/>
          <p:nvPr/>
        </p:nvSpPr>
        <p:spPr>
          <a:xfrm>
            <a:off x="0" y="0"/>
            <a:ext cx="1524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orgia"/>
              <a:ea typeface="Georgia"/>
              <a:cs typeface="Georgia"/>
              <a:sym typeface="Georgia"/>
            </a:endParaRPr>
          </a:p>
        </p:txBody>
      </p:sp>
      <p:sp>
        <p:nvSpPr>
          <p:cNvPr id="142" name="Google Shape;142;gb99a9baacc_0_205"/>
          <p:cNvSpPr/>
          <p:nvPr/>
        </p:nvSpPr>
        <p:spPr>
          <a:xfrm>
            <a:off x="152400" y="609600"/>
            <a:ext cx="2743200" cy="58674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eorgia"/>
              <a:ea typeface="Georgia"/>
              <a:cs typeface="Georgia"/>
              <a:sym typeface="Georgia"/>
            </a:endParaRPr>
          </a:p>
        </p:txBody>
      </p:sp>
      <p:sp>
        <p:nvSpPr>
          <p:cNvPr id="143" name="Google Shape;143;gb99a9baacc_0_205"/>
          <p:cNvSpPr txBox="1"/>
          <p:nvPr>
            <p:ph type="title"/>
          </p:nvPr>
        </p:nvSpPr>
        <p:spPr>
          <a:xfrm>
            <a:off x="381000" y="914400"/>
            <a:ext cx="2362200" cy="990600"/>
          </a:xfrm>
          <a:prstGeom prst="rect">
            <a:avLst/>
          </a:prstGeom>
          <a:noFill/>
          <a:ln>
            <a:noFill/>
          </a:ln>
        </p:spPr>
        <p:txBody>
          <a:bodyPr anchorCtr="0" anchor="b" bIns="45700" lIns="91425" spcFirstLastPara="1" rIns="91425" wrap="square" tIns="45700">
            <a:normAutofit/>
          </a:bodyPr>
          <a:lstStyle>
            <a:lvl1pPr lvl="0" rtl="0" algn="l">
              <a:spcBef>
                <a:spcPts val="0"/>
              </a:spcBef>
              <a:spcAft>
                <a:spcPts val="0"/>
              </a:spcAft>
              <a:buClr>
                <a:srgbClr val="FFFFFF"/>
              </a:buClr>
              <a:buSzPts val="2200"/>
              <a:buFont typeface="Georgia"/>
              <a:buNone/>
              <a:defRPr b="1" sz="2200">
                <a:solidFill>
                  <a:srgbClr val="FFFFFF"/>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44" name="Google Shape;144;gb99a9baacc_0_205"/>
          <p:cNvSpPr txBox="1"/>
          <p:nvPr>
            <p:ph idx="1" type="body"/>
          </p:nvPr>
        </p:nvSpPr>
        <p:spPr>
          <a:xfrm>
            <a:off x="381000" y="1981200"/>
            <a:ext cx="2362200" cy="4145100"/>
          </a:xfrm>
          <a:prstGeom prst="rect">
            <a:avLst/>
          </a:prstGeom>
          <a:noFill/>
          <a:ln>
            <a:noFill/>
          </a:ln>
        </p:spPr>
        <p:txBody>
          <a:bodyPr anchorCtr="0" anchor="t" bIns="45700" lIns="91425" spcFirstLastPara="1" rIns="91425" wrap="square" tIns="45700">
            <a:normAutofit/>
          </a:bodyPr>
          <a:lstStyle>
            <a:lvl1pPr indent="-228600" lvl="0" marL="457200" rtl="0" algn="l">
              <a:spcBef>
                <a:spcPts val="320"/>
              </a:spcBef>
              <a:spcAft>
                <a:spcPts val="0"/>
              </a:spcAft>
              <a:buSzPts val="1360"/>
              <a:buNone/>
              <a:defRPr sz="1600">
                <a:solidFill>
                  <a:srgbClr val="FFFFFF"/>
                </a:solidFill>
              </a:defRPr>
            </a:lvl1pPr>
            <a:lvl2pPr indent="-228600" lvl="1" marL="914400" rtl="0" algn="l">
              <a:spcBef>
                <a:spcPts val="1000"/>
              </a:spcBef>
              <a:spcAft>
                <a:spcPts val="0"/>
              </a:spcAft>
              <a:buSzPts val="840"/>
              <a:buNone/>
              <a:defRPr sz="1200"/>
            </a:lvl2pPr>
            <a:lvl3pPr indent="-228600" lvl="2" marL="1371600" rtl="0" algn="l">
              <a:spcBef>
                <a:spcPts val="1200"/>
              </a:spcBef>
              <a:spcAft>
                <a:spcPts val="0"/>
              </a:spcAft>
              <a:buSzPts val="750"/>
              <a:buNone/>
              <a:defRPr sz="1000"/>
            </a:lvl3pPr>
            <a:lvl4pPr indent="-228600" lvl="3" marL="1828800" rtl="0" algn="l">
              <a:spcBef>
                <a:spcPts val="1200"/>
              </a:spcBef>
              <a:spcAft>
                <a:spcPts val="0"/>
              </a:spcAft>
              <a:buSzPts val="630"/>
              <a:buNone/>
              <a:defRPr sz="900"/>
            </a:lvl4pPr>
            <a:lvl5pPr indent="-228600" lvl="4" marL="2286000" rtl="0" algn="l">
              <a:spcBef>
                <a:spcPts val="1200"/>
              </a:spcBef>
              <a:spcAft>
                <a:spcPts val="0"/>
              </a:spcAft>
              <a:buSzPts val="900"/>
              <a:buFont typeface="Georgia"/>
              <a:buNone/>
              <a:defRPr sz="900"/>
            </a:lvl5pPr>
            <a:lvl6pPr indent="-320039" lvl="5" marL="2743200" rtl="0" algn="l">
              <a:spcBef>
                <a:spcPts val="1200"/>
              </a:spcBef>
              <a:spcAft>
                <a:spcPts val="0"/>
              </a:spcAft>
              <a:buSzPts val="1440"/>
              <a:buChar char="■"/>
              <a:defRPr/>
            </a:lvl6pPr>
            <a:lvl7pPr indent="-331470" lvl="6" marL="3200400" rtl="0" algn="l">
              <a:spcBef>
                <a:spcPts val="1200"/>
              </a:spcBef>
              <a:spcAft>
                <a:spcPts val="0"/>
              </a:spcAft>
              <a:buSzPts val="1620"/>
              <a:buChar char="●"/>
              <a:defRPr/>
            </a:lvl7pPr>
            <a:lvl8pPr indent="-342900" lvl="7" marL="3657600" rtl="0" algn="l">
              <a:spcBef>
                <a:spcPts val="1200"/>
              </a:spcBef>
              <a:spcAft>
                <a:spcPts val="0"/>
              </a:spcAft>
              <a:buSzPts val="1800"/>
              <a:buChar char="○"/>
              <a:defRPr/>
            </a:lvl8pPr>
            <a:lvl9pPr indent="-331470" lvl="8" marL="4114800" rtl="0" algn="l">
              <a:spcBef>
                <a:spcPts val="1200"/>
              </a:spcBef>
              <a:spcAft>
                <a:spcPts val="1200"/>
              </a:spcAft>
              <a:buSzPts val="1620"/>
              <a:buChar char="■"/>
              <a:defRPr/>
            </a:lvl9pPr>
          </a:lstStyle>
          <a:p/>
        </p:txBody>
      </p:sp>
      <p:sp>
        <p:nvSpPr>
          <p:cNvPr id="145" name="Google Shape;145;gb99a9baacc_0_205"/>
          <p:cNvSpPr/>
          <p:nvPr/>
        </p:nvSpPr>
        <p:spPr>
          <a:xfrm>
            <a:off x="152400" y="152400"/>
            <a:ext cx="8833200" cy="6547200"/>
          </a:xfrm>
          <a:prstGeom prst="rect">
            <a:avLst/>
          </a:prstGeom>
          <a:noFill/>
          <a:ln cap="flat" cmpd="sng" w="9525">
            <a:solidFill>
              <a:srgbClr val="7A979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orgia"/>
              <a:ea typeface="Georgia"/>
              <a:cs typeface="Georgia"/>
              <a:sym typeface="Georgia"/>
            </a:endParaRPr>
          </a:p>
        </p:txBody>
      </p:sp>
      <p:cxnSp>
        <p:nvCxnSpPr>
          <p:cNvPr id="146" name="Google Shape;146;gb99a9baacc_0_205"/>
          <p:cNvCxnSpPr/>
          <p:nvPr/>
        </p:nvCxnSpPr>
        <p:spPr>
          <a:xfrm>
            <a:off x="152400" y="533400"/>
            <a:ext cx="8833200" cy="0"/>
          </a:xfrm>
          <a:prstGeom prst="straightConnector1">
            <a:avLst/>
          </a:prstGeom>
          <a:noFill/>
          <a:ln cap="flat" cmpd="sng" w="11425">
            <a:solidFill>
              <a:srgbClr val="7A9798"/>
            </a:solidFill>
            <a:prstDash val="dash"/>
            <a:round/>
            <a:headEnd len="sm" w="sm" type="none"/>
            <a:tailEnd len="sm" w="sm" type="none"/>
          </a:ln>
        </p:spPr>
      </p:cxnSp>
      <p:sp>
        <p:nvSpPr>
          <p:cNvPr id="147" name="Google Shape;147;gb99a9baacc_0_205"/>
          <p:cNvSpPr txBox="1"/>
          <p:nvPr>
            <p:ph idx="2" type="body"/>
          </p:nvPr>
        </p:nvSpPr>
        <p:spPr>
          <a:xfrm>
            <a:off x="3124200" y="685800"/>
            <a:ext cx="5638800" cy="5410200"/>
          </a:xfrm>
          <a:prstGeom prst="rect">
            <a:avLst/>
          </a:prstGeom>
          <a:noFill/>
          <a:ln>
            <a:noFill/>
          </a:ln>
        </p:spPr>
        <p:txBody>
          <a:bodyPr anchorCtr="0" anchor="t" bIns="45700" lIns="91425" spcFirstLastPara="1" rIns="91425" wrap="square" tIns="45700">
            <a:normAutofit/>
          </a:bodyPr>
          <a:lstStyle>
            <a:lvl1pPr indent="-325755" lvl="0" marL="457200" rtl="0" algn="l">
              <a:spcBef>
                <a:spcPts val="360"/>
              </a:spcBef>
              <a:spcAft>
                <a:spcPts val="0"/>
              </a:spcAft>
              <a:buSzPts val="1530"/>
              <a:buChar char="●"/>
              <a:defRPr/>
            </a:lvl1pPr>
            <a:lvl2pPr indent="-308610" lvl="1" marL="914400" rtl="0" algn="l">
              <a:spcBef>
                <a:spcPts val="1200"/>
              </a:spcBef>
              <a:spcAft>
                <a:spcPts val="0"/>
              </a:spcAft>
              <a:buSzPts val="1260"/>
              <a:buChar char="○"/>
              <a:defRPr/>
            </a:lvl2pPr>
            <a:lvl3pPr indent="-314325" lvl="2" marL="1371600" rtl="0" algn="l">
              <a:spcBef>
                <a:spcPts val="1200"/>
              </a:spcBef>
              <a:spcAft>
                <a:spcPts val="0"/>
              </a:spcAft>
              <a:buSzPts val="1350"/>
              <a:buChar char="■"/>
              <a:defRPr/>
            </a:lvl3pPr>
            <a:lvl4pPr indent="-308610" lvl="3" marL="1828800" rtl="0" algn="l">
              <a:spcBef>
                <a:spcPts val="1200"/>
              </a:spcBef>
              <a:spcAft>
                <a:spcPts val="0"/>
              </a:spcAft>
              <a:buSzPts val="1260"/>
              <a:buChar char="●"/>
              <a:defRPr/>
            </a:lvl4pPr>
            <a:lvl5pPr indent="-342900" lvl="4" marL="2286000" rtl="0" algn="l">
              <a:spcBef>
                <a:spcPts val="1200"/>
              </a:spcBef>
              <a:spcAft>
                <a:spcPts val="0"/>
              </a:spcAft>
              <a:buSzPts val="1800"/>
              <a:buChar char="○"/>
              <a:defRPr/>
            </a:lvl5pPr>
            <a:lvl6pPr indent="-320039" lvl="5" marL="2743200" rtl="0" algn="l">
              <a:spcBef>
                <a:spcPts val="1200"/>
              </a:spcBef>
              <a:spcAft>
                <a:spcPts val="0"/>
              </a:spcAft>
              <a:buSzPts val="1440"/>
              <a:buChar char="■"/>
              <a:defRPr/>
            </a:lvl6pPr>
            <a:lvl7pPr indent="-331470" lvl="6" marL="3200400" rtl="0" algn="l">
              <a:spcBef>
                <a:spcPts val="1200"/>
              </a:spcBef>
              <a:spcAft>
                <a:spcPts val="0"/>
              </a:spcAft>
              <a:buSzPts val="1620"/>
              <a:buChar char="●"/>
              <a:defRPr/>
            </a:lvl7pPr>
            <a:lvl8pPr indent="-342900" lvl="7" marL="3657600" rtl="0" algn="l">
              <a:spcBef>
                <a:spcPts val="1200"/>
              </a:spcBef>
              <a:spcAft>
                <a:spcPts val="0"/>
              </a:spcAft>
              <a:buSzPts val="1800"/>
              <a:buChar char="○"/>
              <a:defRPr/>
            </a:lvl8pPr>
            <a:lvl9pPr indent="-331470" lvl="8" marL="4114800" rtl="0" algn="l">
              <a:spcBef>
                <a:spcPts val="1200"/>
              </a:spcBef>
              <a:spcAft>
                <a:spcPts val="1200"/>
              </a:spcAft>
              <a:buSzPts val="1620"/>
              <a:buChar char="■"/>
              <a:defRPr/>
            </a:lvl9pPr>
          </a:lstStyle>
          <a:p/>
        </p:txBody>
      </p:sp>
      <p:sp>
        <p:nvSpPr>
          <p:cNvPr id="148" name="Google Shape;148;gb99a9baacc_0_205"/>
          <p:cNvSpPr/>
          <p:nvPr/>
        </p:nvSpPr>
        <p:spPr>
          <a:xfrm>
            <a:off x="1295400" y="228600"/>
            <a:ext cx="609600" cy="609600"/>
          </a:xfrm>
          <a:prstGeom prst="ellipse">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eorgia"/>
              <a:ea typeface="Georgia"/>
              <a:cs typeface="Georgia"/>
              <a:sym typeface="Georgia"/>
            </a:endParaRPr>
          </a:p>
        </p:txBody>
      </p:sp>
      <p:sp>
        <p:nvSpPr>
          <p:cNvPr id="149" name="Google Shape;149;gb99a9baacc_0_205"/>
          <p:cNvSpPr/>
          <p:nvPr/>
        </p:nvSpPr>
        <p:spPr>
          <a:xfrm>
            <a:off x="1389888" y="323088"/>
            <a:ext cx="420600" cy="420600"/>
          </a:xfrm>
          <a:prstGeom prst="ellipse">
            <a:avLst/>
          </a:prstGeom>
          <a:solidFill>
            <a:srgbClr val="FFFFFF"/>
          </a:solidFill>
          <a:ln cap="rnd" cmpd="dbl" w="50800">
            <a:solidFill>
              <a:srgbClr val="7A979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eorgia"/>
              <a:ea typeface="Georgia"/>
              <a:cs typeface="Georgia"/>
              <a:sym typeface="Georgia"/>
            </a:endParaRPr>
          </a:p>
        </p:txBody>
      </p:sp>
      <p:sp>
        <p:nvSpPr>
          <p:cNvPr id="150" name="Google Shape;150;gb99a9baacc_0_205"/>
          <p:cNvSpPr txBox="1"/>
          <p:nvPr>
            <p:ph idx="12" type="sldNum"/>
          </p:nvPr>
        </p:nvSpPr>
        <p:spPr>
          <a:xfrm>
            <a:off x="1371600" y="312738"/>
            <a:ext cx="457200" cy="441300"/>
          </a:xfrm>
          <a:prstGeom prst="rect">
            <a:avLst/>
          </a:prstGeom>
          <a:noFill/>
          <a:ln>
            <a:noFill/>
          </a:ln>
        </p:spPr>
        <p:txBody>
          <a:bodyPr anchorCtr="0" anchor="ctr" bIns="45700" lIns="45700" spcFirstLastPara="1" rIns="45700" wrap="square" tIns="45700">
            <a:normAutofit/>
          </a:bodyPr>
          <a:lstStyle>
            <a:lvl1pPr indent="0" lvl="0" marL="0" rtl="0" algn="ctr">
              <a:spcBef>
                <a:spcPts val="0"/>
              </a:spcBef>
              <a:buNone/>
              <a:defRPr sz="1600">
                <a:solidFill>
                  <a:srgbClr val="7A9798"/>
                </a:solidFill>
                <a:latin typeface="Georgia"/>
                <a:ea typeface="Georgia"/>
                <a:cs typeface="Georgia"/>
                <a:sym typeface="Georgia"/>
              </a:defRPr>
            </a:lvl1pPr>
            <a:lvl2pPr indent="0" lvl="1" marL="0" rtl="0" algn="ctr">
              <a:spcBef>
                <a:spcPts val="0"/>
              </a:spcBef>
              <a:buNone/>
              <a:defRPr sz="1600">
                <a:solidFill>
                  <a:srgbClr val="7A9798"/>
                </a:solidFill>
                <a:latin typeface="Georgia"/>
                <a:ea typeface="Georgia"/>
                <a:cs typeface="Georgia"/>
                <a:sym typeface="Georgia"/>
              </a:defRPr>
            </a:lvl2pPr>
            <a:lvl3pPr indent="0" lvl="2" marL="0" rtl="0" algn="ctr">
              <a:spcBef>
                <a:spcPts val="0"/>
              </a:spcBef>
              <a:buNone/>
              <a:defRPr sz="1600">
                <a:solidFill>
                  <a:srgbClr val="7A9798"/>
                </a:solidFill>
                <a:latin typeface="Georgia"/>
                <a:ea typeface="Georgia"/>
                <a:cs typeface="Georgia"/>
                <a:sym typeface="Georgia"/>
              </a:defRPr>
            </a:lvl3pPr>
            <a:lvl4pPr indent="0" lvl="3" marL="0" rtl="0" algn="ctr">
              <a:spcBef>
                <a:spcPts val="0"/>
              </a:spcBef>
              <a:buNone/>
              <a:defRPr sz="1600">
                <a:solidFill>
                  <a:srgbClr val="7A9798"/>
                </a:solidFill>
                <a:latin typeface="Georgia"/>
                <a:ea typeface="Georgia"/>
                <a:cs typeface="Georgia"/>
                <a:sym typeface="Georgia"/>
              </a:defRPr>
            </a:lvl4pPr>
            <a:lvl5pPr indent="0" lvl="4" marL="0" rtl="0" algn="ctr">
              <a:spcBef>
                <a:spcPts val="0"/>
              </a:spcBef>
              <a:buNone/>
              <a:defRPr sz="1600">
                <a:solidFill>
                  <a:srgbClr val="7A9798"/>
                </a:solidFill>
                <a:latin typeface="Georgia"/>
                <a:ea typeface="Georgia"/>
                <a:cs typeface="Georgia"/>
                <a:sym typeface="Georgia"/>
              </a:defRPr>
            </a:lvl5pPr>
            <a:lvl6pPr indent="0" lvl="5" marL="0" rtl="0" algn="ctr">
              <a:spcBef>
                <a:spcPts val="0"/>
              </a:spcBef>
              <a:buNone/>
              <a:defRPr sz="1600">
                <a:solidFill>
                  <a:srgbClr val="7A9798"/>
                </a:solidFill>
                <a:latin typeface="Georgia"/>
                <a:ea typeface="Georgia"/>
                <a:cs typeface="Georgia"/>
                <a:sym typeface="Georgia"/>
              </a:defRPr>
            </a:lvl6pPr>
            <a:lvl7pPr indent="0" lvl="6" marL="0" rtl="0" algn="ctr">
              <a:spcBef>
                <a:spcPts val="0"/>
              </a:spcBef>
              <a:buNone/>
              <a:defRPr sz="1600">
                <a:solidFill>
                  <a:srgbClr val="7A9798"/>
                </a:solidFill>
                <a:latin typeface="Georgia"/>
                <a:ea typeface="Georgia"/>
                <a:cs typeface="Georgia"/>
                <a:sym typeface="Georgia"/>
              </a:defRPr>
            </a:lvl7pPr>
            <a:lvl8pPr indent="0" lvl="7" marL="0" rtl="0" algn="ctr">
              <a:spcBef>
                <a:spcPts val="0"/>
              </a:spcBef>
              <a:buNone/>
              <a:defRPr sz="1600">
                <a:solidFill>
                  <a:srgbClr val="7A9798"/>
                </a:solidFill>
                <a:latin typeface="Georgia"/>
                <a:ea typeface="Georgia"/>
                <a:cs typeface="Georgia"/>
                <a:sym typeface="Georgia"/>
              </a:defRPr>
            </a:lvl8pPr>
            <a:lvl9pPr indent="0" lvl="8" marL="0" rtl="0" algn="ctr">
              <a:spcBef>
                <a:spcPts val="0"/>
              </a:spcBef>
              <a:buNone/>
              <a:defRPr sz="1600">
                <a:solidFill>
                  <a:srgbClr val="7A9798"/>
                </a:solidFill>
                <a:latin typeface="Georgia"/>
                <a:ea typeface="Georgia"/>
                <a:cs typeface="Georgia"/>
                <a:sym typeface="Georgia"/>
              </a:defRPr>
            </a:lvl9pPr>
          </a:lstStyle>
          <a:p>
            <a:pPr indent="0" lvl="0" marL="0" rtl="0" algn="ctr">
              <a:spcBef>
                <a:spcPts val="0"/>
              </a:spcBef>
              <a:spcAft>
                <a:spcPts val="0"/>
              </a:spcAft>
              <a:buNone/>
            </a:pPr>
            <a:fld id="{00000000-1234-1234-1234-123412341234}" type="slidenum">
              <a:rPr lang="en-IN"/>
              <a:t>‹#›</a:t>
            </a:fld>
            <a:endParaRPr/>
          </a:p>
        </p:txBody>
      </p:sp>
      <p:sp>
        <p:nvSpPr>
          <p:cNvPr id="151" name="Google Shape;151;gb99a9baacc_0_205"/>
          <p:cNvSpPr/>
          <p:nvPr/>
        </p:nvSpPr>
        <p:spPr>
          <a:xfrm>
            <a:off x="149352" y="6388385"/>
            <a:ext cx="8833200" cy="309600"/>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orgia"/>
              <a:ea typeface="Georgia"/>
              <a:cs typeface="Georgia"/>
              <a:sym typeface="Georgia"/>
            </a:endParaRPr>
          </a:p>
        </p:txBody>
      </p:sp>
      <p:sp>
        <p:nvSpPr>
          <p:cNvPr id="152" name="Google Shape;152;gb99a9baacc_0_205"/>
          <p:cNvSpPr txBox="1"/>
          <p:nvPr>
            <p:ph idx="10" type="dt"/>
          </p:nvPr>
        </p:nvSpPr>
        <p:spPr>
          <a:xfrm>
            <a:off x="5791200" y="6404984"/>
            <a:ext cx="3045000" cy="365700"/>
          </a:xfrm>
          <a:prstGeom prst="rect">
            <a:avLst/>
          </a:prstGeom>
          <a:noFill/>
          <a:ln>
            <a:noFill/>
          </a:ln>
        </p:spPr>
        <p:txBody>
          <a:bodyPr anchorCtr="0" anchor="t" bIns="45700" lIns="91425" spcFirstLastPara="1" rIns="91425" wrap="square" tIns="45700">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53" name="Google Shape;153;gb99a9baacc_0_205"/>
          <p:cNvSpPr txBox="1"/>
          <p:nvPr>
            <p:ph idx="11" type="ftr"/>
          </p:nvPr>
        </p:nvSpPr>
        <p:spPr>
          <a:xfrm>
            <a:off x="301752" y="6410848"/>
            <a:ext cx="3383400" cy="365700"/>
          </a:xfrm>
          <a:prstGeom prst="rect">
            <a:avLst/>
          </a:prstGeom>
          <a:noFill/>
          <a:ln>
            <a:noFill/>
          </a:ln>
        </p:spPr>
        <p:txBody>
          <a:bodyPr anchorCtr="0" anchor="t"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 name="Shape 19"/>
        <p:cNvGrpSpPr/>
        <p:nvPr/>
      </p:nvGrpSpPr>
      <p:grpSpPr>
        <a:xfrm>
          <a:off x="0" y="0"/>
          <a:ext cx="0" cy="0"/>
          <a:chOff x="0" y="0"/>
          <a:chExt cx="0" cy="0"/>
        </a:xfrm>
      </p:grpSpPr>
      <p:grpSp>
        <p:nvGrpSpPr>
          <p:cNvPr id="20" name="Google Shape;20;gb99a9baacc_0_88"/>
          <p:cNvGrpSpPr/>
          <p:nvPr/>
        </p:nvGrpSpPr>
        <p:grpSpPr>
          <a:xfrm>
            <a:off x="4406400" y="0"/>
            <a:ext cx="4737600" cy="6857248"/>
            <a:chOff x="4406400" y="0"/>
            <a:chExt cx="4737600" cy="5143065"/>
          </a:xfrm>
        </p:grpSpPr>
        <p:sp>
          <p:nvSpPr>
            <p:cNvPr id="21" name="Google Shape;21;gb99a9baacc_0_88"/>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gb99a9baacc_0_88"/>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gb99a9baacc_0_88"/>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gb99a9baacc_0_88"/>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gb99a9baacc_0_88"/>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gb99a9baacc_0_88"/>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gb99a9baacc_0_88"/>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gb99a9baacc_0_88"/>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gb99a9baacc_0_88"/>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gb99a9baacc_0_88"/>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gb99a9baacc_0_88"/>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gb99a9baacc_0_88"/>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gb99a9baacc_0_88"/>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gb99a9baacc_0_88"/>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gb99a9baacc_0_88"/>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gb99a9baacc_0_88"/>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gb99a9baacc_0_88"/>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gb99a9baacc_0_88"/>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 name="Google Shape;39;gb99a9baacc_0_88"/>
          <p:cNvSpPr txBox="1"/>
          <p:nvPr>
            <p:ph type="title"/>
          </p:nvPr>
        </p:nvSpPr>
        <p:spPr>
          <a:xfrm>
            <a:off x="823850" y="2737333"/>
            <a:ext cx="4587000" cy="15315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0" name="Google Shape;40;gb99a9baacc_0_88"/>
          <p:cNvSpPr txBox="1"/>
          <p:nvPr>
            <p:ph idx="12" type="sldNum"/>
          </p:nvPr>
        </p:nvSpPr>
        <p:spPr>
          <a:xfrm>
            <a:off x="8472458" y="6217622"/>
            <a:ext cx="548700" cy="5247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1" name="Shape 41"/>
        <p:cNvGrpSpPr/>
        <p:nvPr/>
      </p:nvGrpSpPr>
      <p:grpSpPr>
        <a:xfrm>
          <a:off x="0" y="0"/>
          <a:ext cx="0" cy="0"/>
          <a:chOff x="0" y="0"/>
          <a:chExt cx="0" cy="0"/>
        </a:xfrm>
      </p:grpSpPr>
      <p:grpSp>
        <p:nvGrpSpPr>
          <p:cNvPr id="42" name="Google Shape;42;gb99a9baacc_0_110"/>
          <p:cNvGrpSpPr/>
          <p:nvPr/>
        </p:nvGrpSpPr>
        <p:grpSpPr>
          <a:xfrm>
            <a:off x="0" y="507989"/>
            <a:ext cx="1037850" cy="1355016"/>
            <a:chOff x="0" y="381001"/>
            <a:chExt cx="1037850" cy="1016287"/>
          </a:xfrm>
        </p:grpSpPr>
        <p:sp>
          <p:nvSpPr>
            <p:cNvPr id="43" name="Google Shape;43;gb99a9baacc_0_110"/>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gb99a9baacc_0_110"/>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gb99a9baacc_0_110"/>
          <p:cNvSpPr txBox="1"/>
          <p:nvPr>
            <p:ph type="title"/>
          </p:nvPr>
        </p:nvSpPr>
        <p:spPr>
          <a:xfrm>
            <a:off x="1297500" y="525000"/>
            <a:ext cx="7038900" cy="12189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6" name="Google Shape;46;gb99a9baacc_0_110"/>
          <p:cNvSpPr txBox="1"/>
          <p:nvPr>
            <p:ph idx="1" type="body"/>
          </p:nvPr>
        </p:nvSpPr>
        <p:spPr>
          <a:xfrm>
            <a:off x="1297500" y="2090067"/>
            <a:ext cx="7038900" cy="38817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47" name="Google Shape;47;gb99a9baacc_0_110"/>
          <p:cNvSpPr txBox="1"/>
          <p:nvPr>
            <p:ph idx="12" type="sldNum"/>
          </p:nvPr>
        </p:nvSpPr>
        <p:spPr>
          <a:xfrm>
            <a:off x="8472458" y="6217622"/>
            <a:ext cx="548700" cy="5247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8" name="Shape 48"/>
        <p:cNvGrpSpPr/>
        <p:nvPr/>
      </p:nvGrpSpPr>
      <p:grpSpPr>
        <a:xfrm>
          <a:off x="0" y="0"/>
          <a:ext cx="0" cy="0"/>
          <a:chOff x="0" y="0"/>
          <a:chExt cx="0" cy="0"/>
        </a:xfrm>
      </p:grpSpPr>
      <p:grpSp>
        <p:nvGrpSpPr>
          <p:cNvPr id="49" name="Google Shape;49;gb99a9baacc_0_117"/>
          <p:cNvGrpSpPr/>
          <p:nvPr/>
        </p:nvGrpSpPr>
        <p:grpSpPr>
          <a:xfrm>
            <a:off x="0" y="507989"/>
            <a:ext cx="1037850" cy="1355016"/>
            <a:chOff x="0" y="381001"/>
            <a:chExt cx="1037850" cy="1016287"/>
          </a:xfrm>
        </p:grpSpPr>
        <p:sp>
          <p:nvSpPr>
            <p:cNvPr id="50" name="Google Shape;50;gb99a9baacc_0_11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gb99a9baacc_0_11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gb99a9baacc_0_117"/>
          <p:cNvSpPr txBox="1"/>
          <p:nvPr>
            <p:ph type="title"/>
          </p:nvPr>
        </p:nvSpPr>
        <p:spPr>
          <a:xfrm>
            <a:off x="1297500" y="525000"/>
            <a:ext cx="7038900" cy="12189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3" name="Google Shape;53;gb99a9baacc_0_117"/>
          <p:cNvSpPr txBox="1"/>
          <p:nvPr>
            <p:ph idx="1" type="body"/>
          </p:nvPr>
        </p:nvSpPr>
        <p:spPr>
          <a:xfrm>
            <a:off x="1297500" y="2090067"/>
            <a:ext cx="3403200" cy="38817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gb99a9baacc_0_117"/>
          <p:cNvSpPr txBox="1"/>
          <p:nvPr>
            <p:ph idx="2" type="body"/>
          </p:nvPr>
        </p:nvSpPr>
        <p:spPr>
          <a:xfrm>
            <a:off x="4933221" y="2090067"/>
            <a:ext cx="3403200" cy="38817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5" name="Google Shape;55;gb99a9baacc_0_117"/>
          <p:cNvSpPr txBox="1"/>
          <p:nvPr>
            <p:ph idx="12" type="sldNum"/>
          </p:nvPr>
        </p:nvSpPr>
        <p:spPr>
          <a:xfrm>
            <a:off x="8472458" y="6217622"/>
            <a:ext cx="548700" cy="5247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6" name="Shape 56"/>
        <p:cNvGrpSpPr/>
        <p:nvPr/>
      </p:nvGrpSpPr>
      <p:grpSpPr>
        <a:xfrm>
          <a:off x="0" y="0"/>
          <a:ext cx="0" cy="0"/>
          <a:chOff x="0" y="0"/>
          <a:chExt cx="0" cy="0"/>
        </a:xfrm>
      </p:grpSpPr>
      <p:grpSp>
        <p:nvGrpSpPr>
          <p:cNvPr id="57" name="Google Shape;57;gb99a9baacc_0_125"/>
          <p:cNvGrpSpPr/>
          <p:nvPr/>
        </p:nvGrpSpPr>
        <p:grpSpPr>
          <a:xfrm>
            <a:off x="0" y="507989"/>
            <a:ext cx="1037850" cy="1355016"/>
            <a:chOff x="0" y="381001"/>
            <a:chExt cx="1037850" cy="1016287"/>
          </a:xfrm>
        </p:grpSpPr>
        <p:sp>
          <p:nvSpPr>
            <p:cNvPr id="58" name="Google Shape;58;gb99a9baacc_0_12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gb99a9baacc_0_12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gb99a9baacc_0_125"/>
          <p:cNvSpPr txBox="1"/>
          <p:nvPr>
            <p:ph type="title"/>
          </p:nvPr>
        </p:nvSpPr>
        <p:spPr>
          <a:xfrm>
            <a:off x="1297500" y="525000"/>
            <a:ext cx="7038900" cy="12189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1" name="Google Shape;61;gb99a9baacc_0_125"/>
          <p:cNvSpPr txBox="1"/>
          <p:nvPr>
            <p:ph idx="12" type="sldNum"/>
          </p:nvPr>
        </p:nvSpPr>
        <p:spPr>
          <a:xfrm>
            <a:off x="8472458" y="6217622"/>
            <a:ext cx="548700" cy="5247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2" name="Shape 62"/>
        <p:cNvGrpSpPr/>
        <p:nvPr/>
      </p:nvGrpSpPr>
      <p:grpSpPr>
        <a:xfrm>
          <a:off x="0" y="0"/>
          <a:ext cx="0" cy="0"/>
          <a:chOff x="0" y="0"/>
          <a:chExt cx="0" cy="0"/>
        </a:xfrm>
      </p:grpSpPr>
      <p:grpSp>
        <p:nvGrpSpPr>
          <p:cNvPr id="63" name="Google Shape;63;gb99a9baacc_0_131"/>
          <p:cNvGrpSpPr/>
          <p:nvPr/>
        </p:nvGrpSpPr>
        <p:grpSpPr>
          <a:xfrm>
            <a:off x="0" y="507989"/>
            <a:ext cx="1037850" cy="1355016"/>
            <a:chOff x="0" y="381001"/>
            <a:chExt cx="1037850" cy="1016287"/>
          </a:xfrm>
        </p:grpSpPr>
        <p:sp>
          <p:nvSpPr>
            <p:cNvPr id="64" name="Google Shape;64;gb99a9baacc_0_131"/>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gb99a9baacc_0_131"/>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gb99a9baacc_0_131"/>
          <p:cNvSpPr txBox="1"/>
          <p:nvPr>
            <p:ph type="title"/>
          </p:nvPr>
        </p:nvSpPr>
        <p:spPr>
          <a:xfrm>
            <a:off x="1297500" y="525000"/>
            <a:ext cx="3798900" cy="19908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7" name="Google Shape;67;gb99a9baacc_0_131"/>
          <p:cNvSpPr txBox="1"/>
          <p:nvPr>
            <p:ph idx="1" type="body"/>
          </p:nvPr>
        </p:nvSpPr>
        <p:spPr>
          <a:xfrm>
            <a:off x="1297500" y="2630067"/>
            <a:ext cx="3798900" cy="322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8" name="Google Shape;68;gb99a9baacc_0_131"/>
          <p:cNvSpPr txBox="1"/>
          <p:nvPr>
            <p:ph idx="12" type="sldNum"/>
          </p:nvPr>
        </p:nvSpPr>
        <p:spPr>
          <a:xfrm>
            <a:off x="8472458" y="6217622"/>
            <a:ext cx="548700" cy="5247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9" name="Shape 69"/>
        <p:cNvGrpSpPr/>
        <p:nvPr/>
      </p:nvGrpSpPr>
      <p:grpSpPr>
        <a:xfrm>
          <a:off x="0" y="0"/>
          <a:ext cx="0" cy="0"/>
          <a:chOff x="0" y="0"/>
          <a:chExt cx="0" cy="0"/>
        </a:xfrm>
      </p:grpSpPr>
      <p:grpSp>
        <p:nvGrpSpPr>
          <p:cNvPr id="70" name="Google Shape;70;gb99a9baacc_0_138"/>
          <p:cNvGrpSpPr/>
          <p:nvPr/>
        </p:nvGrpSpPr>
        <p:grpSpPr>
          <a:xfrm>
            <a:off x="4406400" y="0"/>
            <a:ext cx="4737600" cy="6857829"/>
            <a:chOff x="4406400" y="0"/>
            <a:chExt cx="4737600" cy="5143500"/>
          </a:xfrm>
        </p:grpSpPr>
        <p:sp>
          <p:nvSpPr>
            <p:cNvPr id="71" name="Google Shape;71;gb99a9baacc_0_138"/>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gb99a9baacc_0_138"/>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gb99a9baacc_0_138"/>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gb99a9baacc_0_138"/>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gb99a9baacc_0_138"/>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gb99a9baacc_0_138"/>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gb99a9baacc_0_138"/>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gb99a9baacc_0_138"/>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gb99a9baacc_0_138"/>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gb99a9baacc_0_138"/>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gb99a9baacc_0_138"/>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gb99a9baacc_0_138"/>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gb99a9baacc_0_138"/>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gb99a9baacc_0_138"/>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gb99a9baacc_0_138"/>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gb99a9baacc_0_138"/>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gb99a9baacc_0_138"/>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gb99a9baacc_0_13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 name="Google Shape;89;gb99a9baacc_0_138"/>
          <p:cNvSpPr txBox="1"/>
          <p:nvPr>
            <p:ph type="title"/>
          </p:nvPr>
        </p:nvSpPr>
        <p:spPr>
          <a:xfrm>
            <a:off x="823850" y="1155700"/>
            <a:ext cx="4587000" cy="46947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0" name="Google Shape;90;gb99a9baacc_0_138"/>
          <p:cNvSpPr txBox="1"/>
          <p:nvPr>
            <p:ph idx="12" type="sldNum"/>
          </p:nvPr>
        </p:nvSpPr>
        <p:spPr>
          <a:xfrm>
            <a:off x="8472458" y="6217622"/>
            <a:ext cx="548700" cy="5247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1" name="Shape 91"/>
        <p:cNvGrpSpPr/>
        <p:nvPr/>
      </p:nvGrpSpPr>
      <p:grpSpPr>
        <a:xfrm>
          <a:off x="0" y="0"/>
          <a:ext cx="0" cy="0"/>
          <a:chOff x="0" y="0"/>
          <a:chExt cx="0" cy="0"/>
        </a:xfrm>
      </p:grpSpPr>
      <p:grpSp>
        <p:nvGrpSpPr>
          <p:cNvPr id="92" name="Google Shape;92;gb99a9baacc_0_160"/>
          <p:cNvGrpSpPr/>
          <p:nvPr/>
        </p:nvGrpSpPr>
        <p:grpSpPr>
          <a:xfrm>
            <a:off x="0" y="507989"/>
            <a:ext cx="1037850" cy="1355016"/>
            <a:chOff x="0" y="381001"/>
            <a:chExt cx="1037850" cy="1016287"/>
          </a:xfrm>
        </p:grpSpPr>
        <p:sp>
          <p:nvSpPr>
            <p:cNvPr id="93" name="Google Shape;93;gb99a9baacc_0_160"/>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gb99a9baacc_0_160"/>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gb99a9baacc_0_160"/>
          <p:cNvSpPr txBox="1"/>
          <p:nvPr>
            <p:ph type="title"/>
          </p:nvPr>
        </p:nvSpPr>
        <p:spPr>
          <a:xfrm>
            <a:off x="1297500" y="2211100"/>
            <a:ext cx="3036300" cy="23355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96" name="Google Shape;96;gb99a9baacc_0_160"/>
          <p:cNvSpPr txBox="1"/>
          <p:nvPr>
            <p:ph idx="1" type="subTitle"/>
          </p:nvPr>
        </p:nvSpPr>
        <p:spPr>
          <a:xfrm>
            <a:off x="1297500" y="4717333"/>
            <a:ext cx="3036300" cy="6747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97" name="Google Shape;97;gb99a9baacc_0_160"/>
          <p:cNvSpPr txBox="1"/>
          <p:nvPr>
            <p:ph idx="2" type="body"/>
          </p:nvPr>
        </p:nvSpPr>
        <p:spPr>
          <a:xfrm>
            <a:off x="4648200" y="2262133"/>
            <a:ext cx="3676800" cy="3129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8" name="Google Shape;98;gb99a9baacc_0_160"/>
          <p:cNvSpPr txBox="1"/>
          <p:nvPr>
            <p:ph idx="12" type="sldNum"/>
          </p:nvPr>
        </p:nvSpPr>
        <p:spPr>
          <a:xfrm>
            <a:off x="8472458" y="6217622"/>
            <a:ext cx="548700" cy="5247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9" name="Shape 99"/>
        <p:cNvGrpSpPr/>
        <p:nvPr/>
      </p:nvGrpSpPr>
      <p:grpSpPr>
        <a:xfrm>
          <a:off x="0" y="0"/>
          <a:ext cx="0" cy="0"/>
          <a:chOff x="0" y="0"/>
          <a:chExt cx="0" cy="0"/>
        </a:xfrm>
      </p:grpSpPr>
      <p:grpSp>
        <p:nvGrpSpPr>
          <p:cNvPr id="100" name="Google Shape;100;gb99a9baacc_0_168"/>
          <p:cNvGrpSpPr/>
          <p:nvPr/>
        </p:nvGrpSpPr>
        <p:grpSpPr>
          <a:xfrm>
            <a:off x="0" y="5504636"/>
            <a:ext cx="698925" cy="912853"/>
            <a:chOff x="0" y="3785672"/>
            <a:chExt cx="698925" cy="684657"/>
          </a:xfrm>
        </p:grpSpPr>
        <p:sp>
          <p:nvSpPr>
            <p:cNvPr id="101" name="Google Shape;101;gb99a9baacc_0_168"/>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gb99a9baacc_0_168"/>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gb99a9baacc_0_168"/>
          <p:cNvSpPr txBox="1"/>
          <p:nvPr>
            <p:ph idx="1" type="body"/>
          </p:nvPr>
        </p:nvSpPr>
        <p:spPr>
          <a:xfrm>
            <a:off x="812725" y="5740500"/>
            <a:ext cx="6936000" cy="6984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04" name="Google Shape;104;gb99a9baacc_0_168"/>
          <p:cNvSpPr txBox="1"/>
          <p:nvPr>
            <p:ph idx="12" type="sldNum"/>
          </p:nvPr>
        </p:nvSpPr>
        <p:spPr>
          <a:xfrm>
            <a:off x="8472458" y="6217622"/>
            <a:ext cx="548700" cy="5247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gb99a9baacc_0_74"/>
          <p:cNvSpPr txBox="1"/>
          <p:nvPr>
            <p:ph type="title"/>
          </p:nvPr>
        </p:nvSpPr>
        <p:spPr>
          <a:xfrm>
            <a:off x="311700" y="593367"/>
            <a:ext cx="8520600" cy="7635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gb99a9baacc_0_74"/>
          <p:cNvSpPr txBox="1"/>
          <p:nvPr>
            <p:ph idx="1" type="body"/>
          </p:nvPr>
        </p:nvSpPr>
        <p:spPr>
          <a:xfrm>
            <a:off x="311700" y="1536633"/>
            <a:ext cx="8520600" cy="45552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gb99a9baacc_0_74"/>
          <p:cNvSpPr txBox="1"/>
          <p:nvPr>
            <p:ph idx="12" type="sldNum"/>
          </p:nvPr>
        </p:nvSpPr>
        <p:spPr>
          <a:xfrm>
            <a:off x="8472458" y="6217622"/>
            <a:ext cx="548700" cy="5247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IN"/>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xml"/><Relationship Id="rId3" Type="http://schemas.openxmlformats.org/officeDocument/2006/relationships/image" Target="../media/image8.gi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image" Target="../media/image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 Id="rId3" Type="http://schemas.openxmlformats.org/officeDocument/2006/relationships/image" Target="../media/image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 Id="rId3" Type="http://schemas.openxmlformats.org/officeDocument/2006/relationships/image" Target="../media/image1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 Id="rId3" Type="http://schemas.openxmlformats.org/officeDocument/2006/relationships/image" Target="../media/image1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 Id="rId3"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 Id="rId3" Type="http://schemas.openxmlformats.org/officeDocument/2006/relationships/image" Target="../media/image1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 Id="rId3" Type="http://schemas.openxmlformats.org/officeDocument/2006/relationships/image" Target="../media/image2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 Id="rId3" Type="http://schemas.openxmlformats.org/officeDocument/2006/relationships/image" Target="../media/image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 Id="rId3" Type="http://schemas.openxmlformats.org/officeDocument/2006/relationships/image" Target="../media/image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 Id="rId3" Type="http://schemas.openxmlformats.org/officeDocument/2006/relationships/image" Target="../media/image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 Id="rId3" Type="http://schemas.openxmlformats.org/officeDocument/2006/relationships/image" Target="../media/image2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Relationship Id="rId3" Type="http://schemas.openxmlformats.org/officeDocument/2006/relationships/image" Target="../media/image2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xml"/><Relationship Id="rId3" Type="http://schemas.openxmlformats.org/officeDocument/2006/relationships/image" Target="../media/image2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xml"/><Relationship Id="rId3" Type="http://schemas.openxmlformats.org/officeDocument/2006/relationships/image" Target="../media/image2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xml"/><Relationship Id="rId3" Type="http://schemas.openxmlformats.org/officeDocument/2006/relationships/image" Target="../media/image2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image" Target="../media/image14.gi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xml"/><Relationship Id="rId3" Type="http://schemas.openxmlformats.org/officeDocument/2006/relationships/image" Target="../media/image2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1.xml"/><Relationship Id="rId3" Type="http://schemas.openxmlformats.org/officeDocument/2006/relationships/image" Target="../media/image2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2.xml"/><Relationship Id="rId3" Type="http://schemas.openxmlformats.org/officeDocument/2006/relationships/image" Target="../media/image3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3.xml"/><Relationship Id="rId3" Type="http://schemas.openxmlformats.org/officeDocument/2006/relationships/image" Target="../media/image2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4.xml"/><Relationship Id="rId3" Type="http://schemas.openxmlformats.org/officeDocument/2006/relationships/image" Target="../media/image3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5.xml"/><Relationship Id="rId3" Type="http://schemas.openxmlformats.org/officeDocument/2006/relationships/image" Target="../media/image3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6.xml"/><Relationship Id="rId3" Type="http://schemas.openxmlformats.org/officeDocument/2006/relationships/image" Target="../media/image3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7.xml"/><Relationship Id="rId3" Type="http://schemas.openxmlformats.org/officeDocument/2006/relationships/image" Target="../media/image2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hyperlink" Target="https://github.com/torvalds/linux"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5.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57" name="Shape 157"/>
        <p:cNvGrpSpPr/>
        <p:nvPr/>
      </p:nvGrpSpPr>
      <p:grpSpPr>
        <a:xfrm>
          <a:off x="0" y="0"/>
          <a:ext cx="0" cy="0"/>
          <a:chOff x="0" y="0"/>
          <a:chExt cx="0" cy="0"/>
        </a:xfrm>
      </p:grpSpPr>
      <p:pic>
        <p:nvPicPr>
          <p:cNvPr id="158" name="Google Shape;158;gb99a9baacc_1_0"/>
          <p:cNvPicPr preferRelativeResize="0"/>
          <p:nvPr/>
        </p:nvPicPr>
        <p:blipFill rotWithShape="1">
          <a:blip r:embed="rId3">
            <a:alphaModFix/>
          </a:blip>
          <a:srcRect b="0" l="0" r="0" t="0"/>
          <a:stretch/>
        </p:blipFill>
        <p:spPr>
          <a:xfrm>
            <a:off x="1416738" y="273738"/>
            <a:ext cx="6310525" cy="63105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gb99a9baacc_0_234"/>
          <p:cNvSpPr txBox="1"/>
          <p:nvPr>
            <p:ph type="title"/>
          </p:nvPr>
        </p:nvSpPr>
        <p:spPr>
          <a:xfrm>
            <a:off x="1297500" y="817300"/>
            <a:ext cx="7038900" cy="91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IN" sz="3200"/>
              <a:t>Users and Groups</a:t>
            </a:r>
            <a:endParaRPr sz="3200"/>
          </a:p>
        </p:txBody>
      </p:sp>
      <p:sp>
        <p:nvSpPr>
          <p:cNvPr id="213" name="Google Shape;213;gb99a9baacc_0_234"/>
          <p:cNvSpPr txBox="1"/>
          <p:nvPr>
            <p:ph idx="1" type="body"/>
          </p:nvPr>
        </p:nvSpPr>
        <p:spPr>
          <a:xfrm>
            <a:off x="1297500" y="2090067"/>
            <a:ext cx="7038900" cy="3881700"/>
          </a:xfrm>
          <a:prstGeom prst="rect">
            <a:avLst/>
          </a:prstGeom>
        </p:spPr>
        <p:txBody>
          <a:bodyPr anchorCtr="0" anchor="t" bIns="91425" lIns="91425" spcFirstLastPara="1" rIns="91425" wrap="square" tIns="91425">
            <a:normAutofit/>
          </a:bodyPr>
          <a:lstStyle/>
          <a:p>
            <a:pPr indent="-355600" lvl="0" marL="457200" rtl="0" algn="l">
              <a:spcBef>
                <a:spcPts val="0"/>
              </a:spcBef>
              <a:spcAft>
                <a:spcPts val="0"/>
              </a:spcAft>
              <a:buSzPts val="2000"/>
              <a:buChar char="●"/>
            </a:pPr>
            <a:r>
              <a:rPr lang="en-IN" sz="2000"/>
              <a:t>Linux allows for multiple users to have interactive access to the system.  Different users can have different permissions (privileges). </a:t>
            </a:r>
            <a:endParaRPr sz="2000"/>
          </a:p>
          <a:p>
            <a:pPr indent="-355600" lvl="0" marL="457200" rtl="0" algn="l">
              <a:spcBef>
                <a:spcPts val="0"/>
              </a:spcBef>
              <a:spcAft>
                <a:spcPts val="0"/>
              </a:spcAft>
              <a:buSzPts val="2000"/>
              <a:buChar char="●"/>
            </a:pPr>
            <a:r>
              <a:rPr lang="en-IN" sz="2000"/>
              <a:t>The “root” user is the most-privileged user on the system. Same as “Administrator” in windows </a:t>
            </a:r>
            <a:endParaRPr sz="2000"/>
          </a:p>
          <a:p>
            <a:pPr indent="0" lvl="0" marL="0" rtl="0" algn="l">
              <a:spcBef>
                <a:spcPts val="1200"/>
              </a:spcBef>
              <a:spcAft>
                <a:spcPts val="0"/>
              </a:spcAft>
              <a:buNone/>
            </a:pPr>
            <a:r>
              <a:t/>
            </a:r>
            <a:endParaRPr sz="2000"/>
          </a:p>
          <a:p>
            <a:pPr indent="-355600" lvl="0" marL="457200" rtl="0" algn="l">
              <a:spcBef>
                <a:spcPts val="1200"/>
              </a:spcBef>
              <a:spcAft>
                <a:spcPts val="0"/>
              </a:spcAft>
              <a:buSzPts val="2000"/>
              <a:buChar char="●"/>
            </a:pPr>
            <a:r>
              <a:rPr lang="en-IN" sz="2000"/>
              <a:t>Groups are used to give a number of users (belonging to the same group) the same permissions. </a:t>
            </a:r>
            <a:endParaRPr sz="2000"/>
          </a:p>
          <a:p>
            <a:pPr indent="-355600" lvl="0" marL="457200" rtl="0" algn="l">
              <a:spcBef>
                <a:spcPts val="0"/>
              </a:spcBef>
              <a:spcAft>
                <a:spcPts val="0"/>
              </a:spcAft>
              <a:buSzPts val="2000"/>
              <a:buChar char="●"/>
            </a:pPr>
            <a:r>
              <a:rPr lang="en-IN" sz="2000"/>
              <a:t>A user can be in multiple groups. </a:t>
            </a:r>
            <a:endParaRPr sz="20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6"/>
          <p:cNvSpPr txBox="1"/>
          <p:nvPr>
            <p:ph type="title"/>
          </p:nvPr>
        </p:nvSpPr>
        <p:spPr>
          <a:xfrm>
            <a:off x="381000" y="914400"/>
            <a:ext cx="2362200" cy="990600"/>
          </a:xfrm>
          <a:prstGeom prst="rect">
            <a:avLst/>
          </a:prstGeom>
          <a:noFill/>
          <a:ln>
            <a:noFill/>
          </a:ln>
        </p:spPr>
        <p:txBody>
          <a:bodyPr anchorCtr="0" anchor="b" bIns="45700" lIns="91425" spcFirstLastPara="1" rIns="91425" wrap="square" tIns="45700">
            <a:normAutofit/>
          </a:bodyPr>
          <a:lstStyle/>
          <a:p>
            <a:pPr indent="0" lvl="0" marL="0" rtl="0" algn="ctr">
              <a:spcBef>
                <a:spcPts val="0"/>
              </a:spcBef>
              <a:spcAft>
                <a:spcPts val="0"/>
              </a:spcAft>
              <a:buClr>
                <a:srgbClr val="FFFFFF"/>
              </a:buClr>
              <a:buSzPts val="2200"/>
              <a:buFont typeface="Georgia"/>
              <a:buNone/>
            </a:pPr>
            <a:r>
              <a:rPr lang="en-IN"/>
              <a:t>pwd</a:t>
            </a:r>
            <a:endParaRPr/>
          </a:p>
        </p:txBody>
      </p:sp>
      <p:sp>
        <p:nvSpPr>
          <p:cNvPr id="219" name="Google Shape;219;p6"/>
          <p:cNvSpPr txBox="1"/>
          <p:nvPr>
            <p:ph idx="1" type="body"/>
          </p:nvPr>
        </p:nvSpPr>
        <p:spPr>
          <a:xfrm>
            <a:off x="381000" y="1981200"/>
            <a:ext cx="2362200" cy="4144963"/>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SzPts val="1360"/>
              <a:buNone/>
            </a:pPr>
            <a:r>
              <a:rPr b="1" lang="en-IN"/>
              <a:t>pwd  </a:t>
            </a:r>
            <a:r>
              <a:rPr lang="en-IN"/>
              <a:t>means </a:t>
            </a:r>
            <a:r>
              <a:rPr b="1" lang="en-IN"/>
              <a:t>Present Working Directory.</a:t>
            </a:r>
            <a:endParaRPr/>
          </a:p>
          <a:p>
            <a:pPr indent="0" lvl="0" marL="0" rtl="0" algn="l">
              <a:spcBef>
                <a:spcPts val="1320"/>
              </a:spcBef>
              <a:spcAft>
                <a:spcPts val="0"/>
              </a:spcAft>
              <a:buSzPts val="1360"/>
              <a:buNone/>
            </a:pPr>
            <a:r>
              <a:rPr lang="en-IN"/>
              <a:t>This displays the current working directory.</a:t>
            </a:r>
            <a:endParaRPr/>
          </a:p>
        </p:txBody>
      </p:sp>
      <p:pic>
        <p:nvPicPr>
          <p:cNvPr descr="newpwd.png" id="220" name="Google Shape;220;p6"/>
          <p:cNvPicPr preferRelativeResize="0"/>
          <p:nvPr>
            <p:ph idx="2" type="body"/>
          </p:nvPr>
        </p:nvPicPr>
        <p:blipFill rotWithShape="1">
          <a:blip r:embed="rId3">
            <a:alphaModFix/>
          </a:blip>
          <a:srcRect b="0" l="0" r="0" t="0"/>
          <a:stretch/>
        </p:blipFill>
        <p:spPr>
          <a:xfrm>
            <a:off x="3124200" y="1513428"/>
            <a:ext cx="5638800" cy="3754943"/>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7"/>
          <p:cNvSpPr txBox="1"/>
          <p:nvPr>
            <p:ph type="title"/>
          </p:nvPr>
        </p:nvSpPr>
        <p:spPr>
          <a:xfrm>
            <a:off x="381000" y="914400"/>
            <a:ext cx="2362200" cy="990600"/>
          </a:xfrm>
          <a:prstGeom prst="rect">
            <a:avLst/>
          </a:prstGeom>
          <a:noFill/>
          <a:ln>
            <a:noFill/>
          </a:ln>
        </p:spPr>
        <p:txBody>
          <a:bodyPr anchorCtr="0" anchor="b" bIns="45700" lIns="91425" spcFirstLastPara="1" rIns="91425" wrap="square" tIns="45700">
            <a:normAutofit/>
          </a:bodyPr>
          <a:lstStyle/>
          <a:p>
            <a:pPr indent="0" lvl="0" marL="0" rtl="0" algn="ctr">
              <a:spcBef>
                <a:spcPts val="0"/>
              </a:spcBef>
              <a:spcAft>
                <a:spcPts val="0"/>
              </a:spcAft>
              <a:buClr>
                <a:srgbClr val="FFFFFF"/>
              </a:buClr>
              <a:buSzPts val="2200"/>
              <a:buFont typeface="Georgia"/>
              <a:buNone/>
            </a:pPr>
            <a:r>
              <a:rPr lang="en-IN"/>
              <a:t>ls</a:t>
            </a:r>
            <a:endParaRPr/>
          </a:p>
        </p:txBody>
      </p:sp>
      <p:sp>
        <p:nvSpPr>
          <p:cNvPr id="226" name="Google Shape;226;p7"/>
          <p:cNvSpPr txBox="1"/>
          <p:nvPr>
            <p:ph idx="1" type="body"/>
          </p:nvPr>
        </p:nvSpPr>
        <p:spPr>
          <a:xfrm>
            <a:off x="381000" y="1981200"/>
            <a:ext cx="2362200" cy="4144963"/>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SzPts val="1360"/>
              <a:buNone/>
            </a:pPr>
            <a:r>
              <a:rPr lang="en-IN"/>
              <a:t>ls is a command in linux which displays the list of files in the current working directory</a:t>
            </a:r>
            <a:endParaRPr/>
          </a:p>
        </p:txBody>
      </p:sp>
      <p:pic>
        <p:nvPicPr>
          <p:cNvPr descr="ls1.png" id="227" name="Google Shape;227;p7"/>
          <p:cNvPicPr preferRelativeResize="0"/>
          <p:nvPr>
            <p:ph idx="2" type="body"/>
          </p:nvPr>
        </p:nvPicPr>
        <p:blipFill rotWithShape="1">
          <a:blip r:embed="rId3">
            <a:alphaModFix/>
          </a:blip>
          <a:srcRect b="0" l="0" r="0" t="0"/>
          <a:stretch/>
        </p:blipFill>
        <p:spPr>
          <a:xfrm>
            <a:off x="3124200" y="1576817"/>
            <a:ext cx="5638800" cy="362816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8"/>
          <p:cNvSpPr txBox="1"/>
          <p:nvPr>
            <p:ph type="title"/>
          </p:nvPr>
        </p:nvSpPr>
        <p:spPr>
          <a:xfrm>
            <a:off x="381000" y="914400"/>
            <a:ext cx="2362200" cy="990600"/>
          </a:xfrm>
          <a:prstGeom prst="rect">
            <a:avLst/>
          </a:prstGeom>
          <a:noFill/>
          <a:ln>
            <a:noFill/>
          </a:ln>
        </p:spPr>
        <p:txBody>
          <a:bodyPr anchorCtr="0" anchor="b" bIns="45700" lIns="91425" spcFirstLastPara="1" rIns="91425" wrap="square" tIns="45700">
            <a:normAutofit/>
          </a:bodyPr>
          <a:lstStyle/>
          <a:p>
            <a:pPr indent="0" lvl="0" marL="0" rtl="0" algn="ctr">
              <a:spcBef>
                <a:spcPts val="0"/>
              </a:spcBef>
              <a:spcAft>
                <a:spcPts val="0"/>
              </a:spcAft>
              <a:buClr>
                <a:srgbClr val="FFFFFF"/>
              </a:buClr>
              <a:buSzPts val="2200"/>
              <a:buFont typeface="Georgia"/>
              <a:buNone/>
            </a:pPr>
            <a:r>
              <a:rPr lang="en-IN"/>
              <a:t>ls - a</a:t>
            </a:r>
            <a:endParaRPr/>
          </a:p>
        </p:txBody>
      </p:sp>
      <p:sp>
        <p:nvSpPr>
          <p:cNvPr id="233" name="Google Shape;233;p8"/>
          <p:cNvSpPr txBox="1"/>
          <p:nvPr>
            <p:ph idx="1" type="body"/>
          </p:nvPr>
        </p:nvSpPr>
        <p:spPr>
          <a:xfrm>
            <a:off x="381000" y="1981200"/>
            <a:ext cx="2362200" cy="4144963"/>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SzPts val="1360"/>
              <a:buNone/>
            </a:pPr>
            <a:r>
              <a:rPr lang="en-IN"/>
              <a:t> ls –a is a command in linux which displays the list of files including the hidden files in the current working directory.</a:t>
            </a:r>
            <a:endParaRPr/>
          </a:p>
        </p:txBody>
      </p:sp>
      <p:pic>
        <p:nvPicPr>
          <p:cNvPr descr="lshidden.png" id="234" name="Google Shape;234;p8"/>
          <p:cNvPicPr preferRelativeResize="0"/>
          <p:nvPr>
            <p:ph idx="2" type="body"/>
          </p:nvPr>
        </p:nvPicPr>
        <p:blipFill rotWithShape="1">
          <a:blip r:embed="rId3">
            <a:alphaModFix/>
          </a:blip>
          <a:srcRect b="0" l="0" r="0" t="0"/>
          <a:stretch/>
        </p:blipFill>
        <p:spPr>
          <a:xfrm>
            <a:off x="3124200" y="1506803"/>
            <a:ext cx="5638800" cy="3768193"/>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9"/>
          <p:cNvSpPr txBox="1"/>
          <p:nvPr>
            <p:ph type="title"/>
          </p:nvPr>
        </p:nvSpPr>
        <p:spPr>
          <a:xfrm>
            <a:off x="381000" y="914400"/>
            <a:ext cx="2362200" cy="990600"/>
          </a:xfrm>
          <a:prstGeom prst="rect">
            <a:avLst/>
          </a:prstGeom>
          <a:noFill/>
          <a:ln>
            <a:noFill/>
          </a:ln>
        </p:spPr>
        <p:txBody>
          <a:bodyPr anchorCtr="0" anchor="b" bIns="45700" lIns="91425" spcFirstLastPara="1" rIns="91425" wrap="square" tIns="45700">
            <a:normAutofit/>
          </a:bodyPr>
          <a:lstStyle/>
          <a:p>
            <a:pPr indent="0" lvl="0" marL="0" rtl="0" algn="ctr">
              <a:spcBef>
                <a:spcPts val="0"/>
              </a:spcBef>
              <a:spcAft>
                <a:spcPts val="0"/>
              </a:spcAft>
              <a:buClr>
                <a:srgbClr val="FFFFFF"/>
              </a:buClr>
              <a:buSzPts val="2200"/>
              <a:buFont typeface="Georgia"/>
              <a:buNone/>
            </a:pPr>
            <a:r>
              <a:rPr lang="en-IN"/>
              <a:t>ls -R</a:t>
            </a:r>
            <a:endParaRPr/>
          </a:p>
        </p:txBody>
      </p:sp>
      <p:sp>
        <p:nvSpPr>
          <p:cNvPr id="240" name="Google Shape;240;p9"/>
          <p:cNvSpPr txBox="1"/>
          <p:nvPr>
            <p:ph idx="1" type="body"/>
          </p:nvPr>
        </p:nvSpPr>
        <p:spPr>
          <a:xfrm>
            <a:off x="381000" y="1981200"/>
            <a:ext cx="2362200" cy="4144963"/>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SzPts val="1360"/>
              <a:buNone/>
            </a:pPr>
            <a:r>
              <a:rPr lang="en-IN"/>
              <a:t> ls –R is a command in linux in which it displays the sublists of the lists/ files in the current working directory.</a:t>
            </a:r>
            <a:endParaRPr/>
          </a:p>
          <a:p>
            <a:pPr indent="0" lvl="0" marL="0" rtl="0" algn="l">
              <a:spcBef>
                <a:spcPts val="1320"/>
              </a:spcBef>
              <a:spcAft>
                <a:spcPts val="0"/>
              </a:spcAft>
              <a:buSzPts val="1360"/>
              <a:buNone/>
            </a:pPr>
            <a:r>
              <a:t/>
            </a:r>
            <a:endParaRPr/>
          </a:p>
        </p:txBody>
      </p:sp>
      <p:pic>
        <p:nvPicPr>
          <p:cNvPr descr="ls-R.png" id="241" name="Google Shape;241;p9"/>
          <p:cNvPicPr preferRelativeResize="0"/>
          <p:nvPr>
            <p:ph idx="2" type="body"/>
          </p:nvPr>
        </p:nvPicPr>
        <p:blipFill rotWithShape="1">
          <a:blip r:embed="rId3">
            <a:alphaModFix/>
          </a:blip>
          <a:srcRect b="0" l="0" r="0" t="0"/>
          <a:stretch/>
        </p:blipFill>
        <p:spPr>
          <a:xfrm>
            <a:off x="3124200" y="1437759"/>
            <a:ext cx="5638800" cy="390628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10"/>
          <p:cNvSpPr txBox="1"/>
          <p:nvPr>
            <p:ph type="title"/>
          </p:nvPr>
        </p:nvSpPr>
        <p:spPr>
          <a:xfrm>
            <a:off x="381000" y="914400"/>
            <a:ext cx="2362200" cy="990600"/>
          </a:xfrm>
          <a:prstGeom prst="rect">
            <a:avLst/>
          </a:prstGeom>
          <a:noFill/>
          <a:ln>
            <a:noFill/>
          </a:ln>
        </p:spPr>
        <p:txBody>
          <a:bodyPr anchorCtr="0" anchor="b" bIns="45700" lIns="91425" spcFirstLastPara="1" rIns="91425" wrap="square" tIns="45700">
            <a:normAutofit/>
          </a:bodyPr>
          <a:lstStyle/>
          <a:p>
            <a:pPr indent="0" lvl="0" marL="0" rtl="0" algn="ctr">
              <a:spcBef>
                <a:spcPts val="0"/>
              </a:spcBef>
              <a:spcAft>
                <a:spcPts val="0"/>
              </a:spcAft>
              <a:buClr>
                <a:srgbClr val="FFFFFF"/>
              </a:buClr>
              <a:buSzPts val="2200"/>
              <a:buFont typeface="Georgia"/>
              <a:buNone/>
            </a:pPr>
            <a:r>
              <a:rPr lang="en-IN"/>
              <a:t>ls -al</a:t>
            </a:r>
            <a:endParaRPr/>
          </a:p>
        </p:txBody>
      </p:sp>
      <p:sp>
        <p:nvSpPr>
          <p:cNvPr id="247" name="Google Shape;247;p10"/>
          <p:cNvSpPr txBox="1"/>
          <p:nvPr>
            <p:ph idx="1" type="body"/>
          </p:nvPr>
        </p:nvSpPr>
        <p:spPr>
          <a:xfrm>
            <a:off x="381000" y="1981200"/>
            <a:ext cx="2362200" cy="4144963"/>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SzPts val="1360"/>
              <a:buNone/>
            </a:pPr>
            <a:r>
              <a:rPr lang="en-IN"/>
              <a:t>ls –al is a command in linux which displays the list of files/directories with details of the current working directory.</a:t>
            </a:r>
            <a:endParaRPr/>
          </a:p>
          <a:p>
            <a:pPr indent="0" lvl="0" marL="0" rtl="0" algn="l">
              <a:spcBef>
                <a:spcPts val="1320"/>
              </a:spcBef>
              <a:spcAft>
                <a:spcPts val="0"/>
              </a:spcAft>
              <a:buSzPts val="1360"/>
              <a:buNone/>
            </a:pPr>
            <a:r>
              <a:rPr lang="en-IN"/>
              <a:t>Here the details mean the owner who created those files or directories and the date and time when the directory or file is created and the memory in bytes of the file or directory.</a:t>
            </a:r>
            <a:endParaRPr/>
          </a:p>
        </p:txBody>
      </p:sp>
      <p:pic>
        <p:nvPicPr>
          <p:cNvPr descr="ls-anew.png" id="248" name="Google Shape;248;p10"/>
          <p:cNvPicPr preferRelativeResize="0"/>
          <p:nvPr>
            <p:ph idx="2" type="body"/>
          </p:nvPr>
        </p:nvPicPr>
        <p:blipFill rotWithShape="1">
          <a:blip r:embed="rId3">
            <a:alphaModFix/>
          </a:blip>
          <a:srcRect b="0" l="0" r="0" t="0"/>
          <a:stretch/>
        </p:blipFill>
        <p:spPr>
          <a:xfrm>
            <a:off x="3124200" y="762000"/>
            <a:ext cx="5638800" cy="54102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11"/>
          <p:cNvSpPr txBox="1"/>
          <p:nvPr>
            <p:ph type="title"/>
          </p:nvPr>
        </p:nvSpPr>
        <p:spPr>
          <a:xfrm>
            <a:off x="381000" y="914400"/>
            <a:ext cx="2362200" cy="990600"/>
          </a:xfrm>
          <a:prstGeom prst="rect">
            <a:avLst/>
          </a:prstGeom>
          <a:noFill/>
          <a:ln>
            <a:noFill/>
          </a:ln>
        </p:spPr>
        <p:txBody>
          <a:bodyPr anchorCtr="0" anchor="b" bIns="45700" lIns="91425" spcFirstLastPara="1" rIns="91425" wrap="square" tIns="45700">
            <a:normAutofit/>
          </a:bodyPr>
          <a:lstStyle/>
          <a:p>
            <a:pPr indent="0" lvl="0" marL="0" rtl="0" algn="ctr">
              <a:spcBef>
                <a:spcPts val="0"/>
              </a:spcBef>
              <a:spcAft>
                <a:spcPts val="0"/>
              </a:spcAft>
              <a:buClr>
                <a:srgbClr val="FFFFFF"/>
              </a:buClr>
              <a:buSzPts val="2200"/>
              <a:buFont typeface="Georgia"/>
              <a:buNone/>
            </a:pPr>
            <a:r>
              <a:rPr lang="en-IN"/>
              <a:t>mkdir</a:t>
            </a:r>
            <a:endParaRPr/>
          </a:p>
        </p:txBody>
      </p:sp>
      <p:sp>
        <p:nvSpPr>
          <p:cNvPr id="254" name="Google Shape;254;p11"/>
          <p:cNvSpPr txBox="1"/>
          <p:nvPr>
            <p:ph idx="1" type="body"/>
          </p:nvPr>
        </p:nvSpPr>
        <p:spPr>
          <a:xfrm>
            <a:off x="381000" y="1981200"/>
            <a:ext cx="2362200" cy="4144963"/>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SzPts val="1360"/>
              <a:buNone/>
            </a:pPr>
            <a:r>
              <a:rPr lang="en-IN"/>
              <a:t>This commnad is used to make directories.</a:t>
            </a:r>
            <a:endParaRPr/>
          </a:p>
        </p:txBody>
      </p:sp>
      <p:pic>
        <p:nvPicPr>
          <p:cNvPr descr="mkdir_edited.png" id="255" name="Google Shape;255;p11"/>
          <p:cNvPicPr preferRelativeResize="0"/>
          <p:nvPr>
            <p:ph idx="2" type="body"/>
          </p:nvPr>
        </p:nvPicPr>
        <p:blipFill rotWithShape="1">
          <a:blip r:embed="rId3">
            <a:alphaModFix/>
          </a:blip>
          <a:srcRect b="0" l="0" r="0" t="0"/>
          <a:stretch/>
        </p:blipFill>
        <p:spPr>
          <a:xfrm>
            <a:off x="3124200" y="1400049"/>
            <a:ext cx="5638800" cy="3981702"/>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12"/>
          <p:cNvSpPr txBox="1"/>
          <p:nvPr>
            <p:ph type="title"/>
          </p:nvPr>
        </p:nvSpPr>
        <p:spPr>
          <a:xfrm>
            <a:off x="381000" y="914400"/>
            <a:ext cx="2362200" cy="990600"/>
          </a:xfrm>
          <a:prstGeom prst="rect">
            <a:avLst/>
          </a:prstGeom>
          <a:noFill/>
          <a:ln>
            <a:noFill/>
          </a:ln>
        </p:spPr>
        <p:txBody>
          <a:bodyPr anchorCtr="0" anchor="b" bIns="45700" lIns="91425" spcFirstLastPara="1" rIns="91425" wrap="square" tIns="45700">
            <a:normAutofit/>
          </a:bodyPr>
          <a:lstStyle/>
          <a:p>
            <a:pPr indent="0" lvl="0" marL="0" rtl="0" algn="ctr">
              <a:spcBef>
                <a:spcPts val="0"/>
              </a:spcBef>
              <a:spcAft>
                <a:spcPts val="0"/>
              </a:spcAft>
              <a:buClr>
                <a:srgbClr val="FFFFFF"/>
              </a:buClr>
              <a:buSzPts val="2200"/>
              <a:buFont typeface="Georgia"/>
              <a:buNone/>
            </a:pPr>
            <a:r>
              <a:rPr lang="en-IN"/>
              <a:t>cd “dirname”</a:t>
            </a:r>
            <a:endParaRPr/>
          </a:p>
        </p:txBody>
      </p:sp>
      <p:sp>
        <p:nvSpPr>
          <p:cNvPr id="261" name="Google Shape;261;p12"/>
          <p:cNvSpPr txBox="1"/>
          <p:nvPr>
            <p:ph idx="1" type="body"/>
          </p:nvPr>
        </p:nvSpPr>
        <p:spPr>
          <a:xfrm>
            <a:off x="381000" y="1981200"/>
            <a:ext cx="2362200" cy="4144963"/>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SzPts val="1360"/>
              <a:buNone/>
            </a:pPr>
            <a:r>
              <a:rPr lang="en-IN"/>
              <a:t>cd is the command which is used for switching directories.</a:t>
            </a:r>
            <a:endParaRPr/>
          </a:p>
        </p:txBody>
      </p:sp>
      <p:pic>
        <p:nvPicPr>
          <p:cNvPr descr="basic_cd1.png" id="262" name="Google Shape;262;p12"/>
          <p:cNvPicPr preferRelativeResize="0"/>
          <p:nvPr>
            <p:ph idx="2" type="body"/>
          </p:nvPr>
        </p:nvPicPr>
        <p:blipFill rotWithShape="1">
          <a:blip r:embed="rId3">
            <a:alphaModFix/>
          </a:blip>
          <a:srcRect b="0" l="0" r="0" t="0"/>
          <a:stretch/>
        </p:blipFill>
        <p:spPr>
          <a:xfrm>
            <a:off x="3124200" y="1435058"/>
            <a:ext cx="5638800" cy="391168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13"/>
          <p:cNvSpPr txBox="1"/>
          <p:nvPr>
            <p:ph type="title"/>
          </p:nvPr>
        </p:nvSpPr>
        <p:spPr>
          <a:xfrm>
            <a:off x="381000" y="914400"/>
            <a:ext cx="2362200" cy="990600"/>
          </a:xfrm>
          <a:prstGeom prst="rect">
            <a:avLst/>
          </a:prstGeom>
          <a:noFill/>
          <a:ln>
            <a:noFill/>
          </a:ln>
        </p:spPr>
        <p:txBody>
          <a:bodyPr anchorCtr="0" anchor="b" bIns="45700" lIns="91425" spcFirstLastPara="1" rIns="91425" wrap="square" tIns="45700">
            <a:normAutofit/>
          </a:bodyPr>
          <a:lstStyle/>
          <a:p>
            <a:pPr indent="0" lvl="0" marL="0" rtl="0" algn="ctr">
              <a:spcBef>
                <a:spcPts val="0"/>
              </a:spcBef>
              <a:spcAft>
                <a:spcPts val="0"/>
              </a:spcAft>
              <a:buClr>
                <a:srgbClr val="FFFFFF"/>
              </a:buClr>
              <a:buSzPts val="2200"/>
              <a:buFont typeface="Georgia"/>
              <a:buNone/>
            </a:pPr>
            <a:r>
              <a:rPr lang="en-IN"/>
              <a:t>cd -</a:t>
            </a:r>
            <a:endParaRPr/>
          </a:p>
        </p:txBody>
      </p:sp>
      <p:sp>
        <p:nvSpPr>
          <p:cNvPr id="268" name="Google Shape;268;p13"/>
          <p:cNvSpPr txBox="1"/>
          <p:nvPr>
            <p:ph idx="1" type="body"/>
          </p:nvPr>
        </p:nvSpPr>
        <p:spPr>
          <a:xfrm>
            <a:off x="381000" y="1981200"/>
            <a:ext cx="2362200" cy="4144963"/>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SzPts val="1360"/>
              <a:buNone/>
            </a:pPr>
            <a:r>
              <a:rPr lang="en-IN"/>
              <a:t>Here the extra - is used for switching back to the previous directory and displaying the current working directory .</a:t>
            </a:r>
            <a:endParaRPr/>
          </a:p>
        </p:txBody>
      </p:sp>
      <p:pic>
        <p:nvPicPr>
          <p:cNvPr descr="just_cd_command.png" id="269" name="Google Shape;269;p13"/>
          <p:cNvPicPr preferRelativeResize="0"/>
          <p:nvPr>
            <p:ph idx="2" type="body"/>
          </p:nvPr>
        </p:nvPicPr>
        <p:blipFill rotWithShape="1">
          <a:blip r:embed="rId3">
            <a:alphaModFix/>
          </a:blip>
          <a:srcRect b="0" l="0" r="0" t="0"/>
          <a:stretch/>
        </p:blipFill>
        <p:spPr>
          <a:xfrm>
            <a:off x="3124200" y="1440445"/>
            <a:ext cx="5638800" cy="390091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14"/>
          <p:cNvSpPr txBox="1"/>
          <p:nvPr>
            <p:ph type="title"/>
          </p:nvPr>
        </p:nvSpPr>
        <p:spPr>
          <a:xfrm>
            <a:off x="381000" y="914400"/>
            <a:ext cx="2362200" cy="990600"/>
          </a:xfrm>
          <a:prstGeom prst="rect">
            <a:avLst/>
          </a:prstGeom>
          <a:noFill/>
          <a:ln>
            <a:noFill/>
          </a:ln>
        </p:spPr>
        <p:txBody>
          <a:bodyPr anchorCtr="0" anchor="b" bIns="45700" lIns="91425" spcFirstLastPara="1" rIns="91425" wrap="square" tIns="45700">
            <a:normAutofit/>
          </a:bodyPr>
          <a:lstStyle/>
          <a:p>
            <a:pPr indent="0" lvl="0" marL="0" rtl="0" algn="ctr">
              <a:spcBef>
                <a:spcPts val="0"/>
              </a:spcBef>
              <a:spcAft>
                <a:spcPts val="0"/>
              </a:spcAft>
              <a:buClr>
                <a:srgbClr val="FFFFFF"/>
              </a:buClr>
              <a:buSzPts val="2200"/>
              <a:buFont typeface="Georgia"/>
              <a:buNone/>
            </a:pPr>
            <a:r>
              <a:rPr lang="en-IN"/>
              <a:t>cd ..</a:t>
            </a:r>
            <a:endParaRPr/>
          </a:p>
        </p:txBody>
      </p:sp>
      <p:sp>
        <p:nvSpPr>
          <p:cNvPr id="275" name="Google Shape;275;p14"/>
          <p:cNvSpPr txBox="1"/>
          <p:nvPr>
            <p:ph idx="1" type="body"/>
          </p:nvPr>
        </p:nvSpPr>
        <p:spPr>
          <a:xfrm>
            <a:off x="381000" y="1981200"/>
            <a:ext cx="2362200" cy="4144963"/>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SzPts val="1360"/>
              <a:buNone/>
            </a:pPr>
            <a:r>
              <a:rPr lang="en-IN"/>
              <a:t>Here those two dots serves the same property as of - but by using cd .. there wont be any display of current working directory.</a:t>
            </a:r>
            <a:endParaRPr/>
          </a:p>
        </p:txBody>
      </p:sp>
      <p:pic>
        <p:nvPicPr>
          <p:cNvPr descr="cd_dotdot.png" id="276" name="Google Shape;276;p14"/>
          <p:cNvPicPr preferRelativeResize="0"/>
          <p:nvPr>
            <p:ph idx="2" type="body"/>
          </p:nvPr>
        </p:nvPicPr>
        <p:blipFill rotWithShape="1">
          <a:blip r:embed="rId3">
            <a:alphaModFix/>
          </a:blip>
          <a:srcRect b="0" l="0" r="0" t="0"/>
          <a:stretch/>
        </p:blipFill>
        <p:spPr>
          <a:xfrm>
            <a:off x="3124200" y="1475896"/>
            <a:ext cx="5638800" cy="3830007"/>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1"/>
          <p:cNvSpPr txBox="1"/>
          <p:nvPr>
            <p:ph idx="1" type="subTitle"/>
          </p:nvPr>
        </p:nvSpPr>
        <p:spPr>
          <a:xfrm>
            <a:off x="3882150" y="4679200"/>
            <a:ext cx="4672500" cy="674700"/>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SzPts val="1360"/>
              <a:buNone/>
            </a:pPr>
            <a:r>
              <a:rPr lang="en-IN" sz="2300"/>
              <a:t>BASIC LINUX COMMANDS</a:t>
            </a:r>
            <a:endParaRPr sz="2300"/>
          </a:p>
          <a:p>
            <a:pPr indent="0" lvl="0" marL="0" rtl="0" algn="ctr">
              <a:spcBef>
                <a:spcPts val="320"/>
              </a:spcBef>
              <a:spcAft>
                <a:spcPts val="0"/>
              </a:spcAft>
              <a:buSzPts val="1360"/>
              <a:buNone/>
            </a:pPr>
            <a:r>
              <a:t/>
            </a:r>
            <a:endParaRPr/>
          </a:p>
        </p:txBody>
      </p:sp>
      <p:sp>
        <p:nvSpPr>
          <p:cNvPr id="164" name="Google Shape;164;p1"/>
          <p:cNvSpPr txBox="1"/>
          <p:nvPr>
            <p:ph type="ctrTitle"/>
          </p:nvPr>
        </p:nvSpPr>
        <p:spPr>
          <a:xfrm>
            <a:off x="3537150" y="2104533"/>
            <a:ext cx="5017500" cy="2105100"/>
          </a:xfrm>
          <a:prstGeom prst="rect">
            <a:avLst/>
          </a:prstGeom>
          <a:noFill/>
          <a:ln>
            <a:noFill/>
          </a:ln>
        </p:spPr>
        <p:txBody>
          <a:bodyPr anchorCtr="0" anchor="b" bIns="45700" lIns="91425" spcFirstLastPara="1" rIns="91425" wrap="square" tIns="45700">
            <a:normAutofit/>
          </a:bodyPr>
          <a:lstStyle/>
          <a:p>
            <a:pPr indent="0" lvl="0" marL="0" rtl="0" algn="ctr">
              <a:spcBef>
                <a:spcPts val="0"/>
              </a:spcBef>
              <a:spcAft>
                <a:spcPts val="0"/>
              </a:spcAft>
              <a:buClr>
                <a:schemeClr val="accent1"/>
              </a:buClr>
              <a:buSzPts val="4200"/>
              <a:buFont typeface="Georgia"/>
              <a:buNone/>
            </a:pPr>
            <a:r>
              <a:rPr lang="en-IN"/>
              <a:t>S.H.E.L.L.</a:t>
            </a:r>
            <a:endParaRPr/>
          </a:p>
        </p:txBody>
      </p:sp>
      <p:pic>
        <p:nvPicPr>
          <p:cNvPr id="165" name="Google Shape;165;p1"/>
          <p:cNvPicPr preferRelativeResize="0"/>
          <p:nvPr/>
        </p:nvPicPr>
        <p:blipFill rotWithShape="1">
          <a:blip r:embed="rId3">
            <a:alphaModFix/>
          </a:blip>
          <a:srcRect b="0" l="0" r="0" t="0"/>
          <a:stretch/>
        </p:blipFill>
        <p:spPr>
          <a:xfrm>
            <a:off x="5310749" y="1690550"/>
            <a:ext cx="1470300" cy="14703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15"/>
          <p:cNvSpPr txBox="1"/>
          <p:nvPr>
            <p:ph type="title"/>
          </p:nvPr>
        </p:nvSpPr>
        <p:spPr>
          <a:xfrm>
            <a:off x="381000" y="914400"/>
            <a:ext cx="2362200" cy="990600"/>
          </a:xfrm>
          <a:prstGeom prst="rect">
            <a:avLst/>
          </a:prstGeom>
          <a:noFill/>
          <a:ln>
            <a:noFill/>
          </a:ln>
        </p:spPr>
        <p:txBody>
          <a:bodyPr anchorCtr="0" anchor="b" bIns="45700" lIns="91425" spcFirstLastPara="1" rIns="91425" wrap="square" tIns="45700">
            <a:normAutofit/>
          </a:bodyPr>
          <a:lstStyle/>
          <a:p>
            <a:pPr indent="0" lvl="0" marL="0" rtl="0" algn="ctr">
              <a:spcBef>
                <a:spcPts val="0"/>
              </a:spcBef>
              <a:spcAft>
                <a:spcPts val="0"/>
              </a:spcAft>
              <a:buClr>
                <a:srgbClr val="FFFFFF"/>
              </a:buClr>
              <a:buSzPts val="2200"/>
              <a:buFont typeface="Georgia"/>
              <a:buNone/>
            </a:pPr>
            <a:r>
              <a:rPr lang="en-IN"/>
              <a:t>cd</a:t>
            </a:r>
            <a:endParaRPr/>
          </a:p>
        </p:txBody>
      </p:sp>
      <p:sp>
        <p:nvSpPr>
          <p:cNvPr id="282" name="Google Shape;282;p15"/>
          <p:cNvSpPr txBox="1"/>
          <p:nvPr>
            <p:ph idx="1" type="body"/>
          </p:nvPr>
        </p:nvSpPr>
        <p:spPr>
          <a:xfrm>
            <a:off x="381000" y="1981200"/>
            <a:ext cx="2362200" cy="4144963"/>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SzPts val="1360"/>
              <a:buNone/>
            </a:pPr>
            <a:r>
              <a:rPr lang="en-IN"/>
              <a:t>In this case i.e. just cd without any file name after cd switchs the current working directory with home directory.</a:t>
            </a:r>
            <a:endParaRPr/>
          </a:p>
        </p:txBody>
      </p:sp>
      <p:pic>
        <p:nvPicPr>
          <p:cNvPr descr="final_cd.png" id="283" name="Google Shape;283;p15"/>
          <p:cNvPicPr preferRelativeResize="0"/>
          <p:nvPr>
            <p:ph idx="2" type="body"/>
          </p:nvPr>
        </p:nvPicPr>
        <p:blipFill rotWithShape="1">
          <a:blip r:embed="rId3">
            <a:alphaModFix/>
          </a:blip>
          <a:srcRect b="0" l="0" r="0" t="0"/>
          <a:stretch/>
        </p:blipFill>
        <p:spPr>
          <a:xfrm>
            <a:off x="3124200" y="1445768"/>
            <a:ext cx="5638800" cy="3890263"/>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29"/>
          <p:cNvSpPr txBox="1"/>
          <p:nvPr>
            <p:ph type="title"/>
          </p:nvPr>
        </p:nvSpPr>
        <p:spPr>
          <a:xfrm>
            <a:off x="381000" y="914400"/>
            <a:ext cx="2362200" cy="990600"/>
          </a:xfrm>
          <a:prstGeom prst="rect">
            <a:avLst/>
          </a:prstGeom>
          <a:noFill/>
          <a:ln>
            <a:noFill/>
          </a:ln>
        </p:spPr>
        <p:txBody>
          <a:bodyPr anchorCtr="0" anchor="b" bIns="45700" lIns="91425" spcFirstLastPara="1" rIns="91425" wrap="square" tIns="45700">
            <a:normAutofit/>
          </a:bodyPr>
          <a:lstStyle/>
          <a:p>
            <a:pPr indent="0" lvl="0" marL="0" rtl="0" algn="ctr">
              <a:spcBef>
                <a:spcPts val="0"/>
              </a:spcBef>
              <a:spcAft>
                <a:spcPts val="0"/>
              </a:spcAft>
              <a:buClr>
                <a:srgbClr val="FFFFFF"/>
              </a:buClr>
              <a:buSzPts val="2200"/>
              <a:buFont typeface="Georgia"/>
              <a:buNone/>
            </a:pPr>
            <a:r>
              <a:rPr lang="en-IN"/>
              <a:t>sudo</a:t>
            </a:r>
            <a:endParaRPr/>
          </a:p>
        </p:txBody>
      </p:sp>
      <p:sp>
        <p:nvSpPr>
          <p:cNvPr id="289" name="Google Shape;289;p29"/>
          <p:cNvSpPr txBox="1"/>
          <p:nvPr>
            <p:ph idx="1" type="body"/>
          </p:nvPr>
        </p:nvSpPr>
        <p:spPr>
          <a:xfrm>
            <a:off x="381000" y="1981200"/>
            <a:ext cx="2362200" cy="4144963"/>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SzPts val="1360"/>
              <a:buNone/>
            </a:pPr>
            <a:r>
              <a:rPr lang="en-IN"/>
              <a:t>sudo (Super user do) enables you to perform tasks that require administrative or root permissions.</a:t>
            </a:r>
            <a:endParaRPr/>
          </a:p>
        </p:txBody>
      </p:sp>
      <p:pic>
        <p:nvPicPr>
          <p:cNvPr descr="sudo.png" id="290" name="Google Shape;290;p29"/>
          <p:cNvPicPr preferRelativeResize="0"/>
          <p:nvPr>
            <p:ph idx="2" type="body"/>
          </p:nvPr>
        </p:nvPicPr>
        <p:blipFill rotWithShape="1">
          <a:blip r:embed="rId3">
            <a:alphaModFix/>
          </a:blip>
          <a:srcRect b="0" l="0" r="0" t="0"/>
          <a:stretch/>
        </p:blipFill>
        <p:spPr>
          <a:xfrm>
            <a:off x="3124200" y="1540231"/>
            <a:ext cx="5638800" cy="3701338"/>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gb99a9baacc_1_7"/>
          <p:cNvSpPr txBox="1"/>
          <p:nvPr>
            <p:ph type="title"/>
          </p:nvPr>
        </p:nvSpPr>
        <p:spPr>
          <a:xfrm>
            <a:off x="381000" y="914400"/>
            <a:ext cx="2362200" cy="9906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IN"/>
              <a:t>chmod</a:t>
            </a:r>
            <a:endParaRPr/>
          </a:p>
        </p:txBody>
      </p:sp>
      <p:sp>
        <p:nvSpPr>
          <p:cNvPr id="296" name="Google Shape;296;gb99a9baacc_1_7"/>
          <p:cNvSpPr txBox="1"/>
          <p:nvPr>
            <p:ph idx="1" type="body"/>
          </p:nvPr>
        </p:nvSpPr>
        <p:spPr>
          <a:xfrm>
            <a:off x="381000" y="1981200"/>
            <a:ext cx="2362200" cy="4145100"/>
          </a:xfrm>
          <a:prstGeom prst="rect">
            <a:avLst/>
          </a:prstGeom>
        </p:spPr>
        <p:txBody>
          <a:bodyPr anchorCtr="0" anchor="t" bIns="45700" lIns="91425" spcFirstLastPara="1" rIns="91425" wrap="square" tIns="45700">
            <a:normAutofit/>
          </a:bodyPr>
          <a:lstStyle/>
          <a:p>
            <a:pPr indent="0" lvl="0" marL="0" rtl="0" algn="l">
              <a:spcBef>
                <a:spcPts val="320"/>
              </a:spcBef>
              <a:spcAft>
                <a:spcPts val="0"/>
              </a:spcAft>
              <a:buNone/>
            </a:pPr>
            <a:r>
              <a:rPr lang="en-IN"/>
              <a:t>This is used to change the permissions of a file or a directory. </a:t>
            </a:r>
            <a:endParaRPr/>
          </a:p>
          <a:p>
            <a:pPr indent="0" lvl="0" marL="0" rtl="0" algn="l">
              <a:spcBef>
                <a:spcPts val="1000"/>
              </a:spcBef>
              <a:spcAft>
                <a:spcPts val="0"/>
              </a:spcAft>
              <a:buNone/>
            </a:pPr>
            <a:r>
              <a:t/>
            </a:r>
            <a:endParaRPr/>
          </a:p>
          <a:p>
            <a:pPr indent="0" lvl="0" marL="0" rtl="0" algn="l">
              <a:spcBef>
                <a:spcPts val="1000"/>
              </a:spcBef>
              <a:spcAft>
                <a:spcPts val="0"/>
              </a:spcAft>
              <a:buNone/>
            </a:pPr>
            <a:r>
              <a:rPr lang="en-IN"/>
              <a:t>chmod +x file : every ownership exec permissions </a:t>
            </a:r>
            <a:endParaRPr/>
          </a:p>
          <a:p>
            <a:pPr indent="0" lvl="0" marL="0" rtl="0" algn="l">
              <a:spcBef>
                <a:spcPts val="1000"/>
              </a:spcBef>
              <a:spcAft>
                <a:spcPts val="1000"/>
              </a:spcAft>
              <a:buNone/>
            </a:pPr>
            <a:r>
              <a:rPr lang="en-IN"/>
              <a:t>if specific owership: then specify u, g or o with +x or +w </a:t>
            </a:r>
            <a:endParaRPr/>
          </a:p>
        </p:txBody>
      </p:sp>
      <p:sp>
        <p:nvSpPr>
          <p:cNvPr id="297" name="Google Shape;297;gb99a9baacc_1_7"/>
          <p:cNvSpPr txBox="1"/>
          <p:nvPr>
            <p:ph idx="2" type="body"/>
          </p:nvPr>
        </p:nvSpPr>
        <p:spPr>
          <a:xfrm>
            <a:off x="3124200" y="685800"/>
            <a:ext cx="5638800" cy="5410200"/>
          </a:xfrm>
          <a:prstGeom prst="rect">
            <a:avLst/>
          </a:prstGeom>
        </p:spPr>
        <p:txBody>
          <a:bodyPr anchorCtr="0" anchor="t" bIns="45700" lIns="91425" spcFirstLastPara="1" rIns="91425" wrap="square" tIns="45700">
            <a:normAutofit/>
          </a:bodyPr>
          <a:lstStyle/>
          <a:p>
            <a:pPr indent="0" lvl="0" marL="0" rtl="0" algn="l">
              <a:spcBef>
                <a:spcPts val="360"/>
              </a:spcBef>
              <a:spcAft>
                <a:spcPts val="1200"/>
              </a:spcAft>
              <a:buNone/>
            </a:pPr>
            <a:r>
              <a:t/>
            </a:r>
            <a:endParaRPr/>
          </a:p>
        </p:txBody>
      </p:sp>
      <p:pic>
        <p:nvPicPr>
          <p:cNvPr id="298" name="Google Shape;298;gb99a9baacc_1_7"/>
          <p:cNvPicPr preferRelativeResize="0"/>
          <p:nvPr/>
        </p:nvPicPr>
        <p:blipFill>
          <a:blip r:embed="rId3">
            <a:alphaModFix/>
          </a:blip>
          <a:stretch>
            <a:fillRect/>
          </a:stretch>
        </p:blipFill>
        <p:spPr>
          <a:xfrm>
            <a:off x="3022075" y="1104175"/>
            <a:ext cx="5740925" cy="47157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gb99a9baacc_1_14"/>
          <p:cNvSpPr txBox="1"/>
          <p:nvPr>
            <p:ph type="title"/>
          </p:nvPr>
        </p:nvSpPr>
        <p:spPr>
          <a:xfrm>
            <a:off x="381000" y="914400"/>
            <a:ext cx="2362200" cy="9906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IN"/>
              <a:t>chmod </a:t>
            </a:r>
            <a:endParaRPr/>
          </a:p>
        </p:txBody>
      </p:sp>
      <p:sp>
        <p:nvSpPr>
          <p:cNvPr id="304" name="Google Shape;304;gb99a9baacc_1_14"/>
          <p:cNvSpPr txBox="1"/>
          <p:nvPr>
            <p:ph idx="1" type="body"/>
          </p:nvPr>
        </p:nvSpPr>
        <p:spPr>
          <a:xfrm>
            <a:off x="381000" y="1981200"/>
            <a:ext cx="2362200" cy="4145100"/>
          </a:xfrm>
          <a:prstGeom prst="rect">
            <a:avLst/>
          </a:prstGeom>
        </p:spPr>
        <p:txBody>
          <a:bodyPr anchorCtr="0" anchor="t" bIns="45700" lIns="91425" spcFirstLastPara="1" rIns="91425" wrap="square" tIns="45700">
            <a:normAutofit/>
          </a:bodyPr>
          <a:lstStyle/>
          <a:p>
            <a:pPr indent="0" lvl="0" marL="0" rtl="0" algn="l">
              <a:spcBef>
                <a:spcPts val="320"/>
              </a:spcBef>
              <a:spcAft>
                <a:spcPts val="0"/>
              </a:spcAft>
              <a:buNone/>
            </a:pPr>
            <a:r>
              <a:rPr lang="en-IN"/>
              <a:t>One can also use numeric codes to assign permissions.</a:t>
            </a:r>
            <a:endParaRPr/>
          </a:p>
          <a:p>
            <a:pPr indent="0" lvl="0" marL="0" rtl="0" algn="l">
              <a:spcBef>
                <a:spcPts val="1000"/>
              </a:spcBef>
              <a:spcAft>
                <a:spcPts val="0"/>
              </a:spcAft>
              <a:buNone/>
            </a:pPr>
            <a:r>
              <a:t/>
            </a:r>
            <a:endParaRPr/>
          </a:p>
          <a:p>
            <a:pPr indent="0" lvl="0" marL="0" rtl="0" algn="l">
              <a:spcBef>
                <a:spcPts val="1000"/>
              </a:spcBef>
              <a:spcAft>
                <a:spcPts val="0"/>
              </a:spcAft>
              <a:buNone/>
            </a:pPr>
            <a:r>
              <a:rPr lang="en-IN"/>
              <a:t>chmod 744 file : 7 (4+2+1) for user and 4 and 4 for group and others. </a:t>
            </a:r>
            <a:endParaRPr/>
          </a:p>
          <a:p>
            <a:pPr indent="0" lvl="0" marL="0" rtl="0" algn="l">
              <a:spcBef>
                <a:spcPts val="1000"/>
              </a:spcBef>
              <a:spcAft>
                <a:spcPts val="0"/>
              </a:spcAft>
              <a:buNone/>
            </a:pPr>
            <a:r>
              <a:rPr lang="en-IN"/>
              <a:t>(Put 0 for no permission)</a:t>
            </a:r>
            <a:endParaRPr/>
          </a:p>
          <a:p>
            <a:pPr indent="0" lvl="0" marL="0" rtl="0" algn="l">
              <a:spcBef>
                <a:spcPts val="1000"/>
              </a:spcBef>
              <a:spcAft>
                <a:spcPts val="1000"/>
              </a:spcAft>
              <a:buNone/>
            </a:pPr>
            <a:r>
              <a:rPr lang="en-IN"/>
              <a:t>chmod 777 file : makes the file fully accessible and executable </a:t>
            </a:r>
            <a:endParaRPr/>
          </a:p>
        </p:txBody>
      </p:sp>
      <p:sp>
        <p:nvSpPr>
          <p:cNvPr id="305" name="Google Shape;305;gb99a9baacc_1_14"/>
          <p:cNvSpPr txBox="1"/>
          <p:nvPr>
            <p:ph idx="2" type="body"/>
          </p:nvPr>
        </p:nvSpPr>
        <p:spPr>
          <a:xfrm>
            <a:off x="3124200" y="685800"/>
            <a:ext cx="5638800" cy="5410200"/>
          </a:xfrm>
          <a:prstGeom prst="rect">
            <a:avLst/>
          </a:prstGeom>
        </p:spPr>
        <p:txBody>
          <a:bodyPr anchorCtr="0" anchor="t" bIns="45700" lIns="91425" spcFirstLastPara="1" rIns="91425" wrap="square" tIns="45700">
            <a:normAutofit/>
          </a:bodyPr>
          <a:lstStyle/>
          <a:p>
            <a:pPr indent="0" lvl="0" marL="0" rtl="0" algn="l">
              <a:spcBef>
                <a:spcPts val="360"/>
              </a:spcBef>
              <a:spcAft>
                <a:spcPts val="1200"/>
              </a:spcAft>
              <a:buNone/>
            </a:pPr>
            <a:r>
              <a:t/>
            </a:r>
            <a:endParaRPr/>
          </a:p>
        </p:txBody>
      </p:sp>
      <p:pic>
        <p:nvPicPr>
          <p:cNvPr id="306" name="Google Shape;306;gb99a9baacc_1_14"/>
          <p:cNvPicPr preferRelativeResize="0"/>
          <p:nvPr/>
        </p:nvPicPr>
        <p:blipFill>
          <a:blip r:embed="rId3">
            <a:alphaModFix/>
          </a:blip>
          <a:stretch>
            <a:fillRect/>
          </a:stretch>
        </p:blipFill>
        <p:spPr>
          <a:xfrm>
            <a:off x="3124203" y="1464400"/>
            <a:ext cx="5638800" cy="321876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gb99a9baacc_1_21"/>
          <p:cNvSpPr txBox="1"/>
          <p:nvPr>
            <p:ph type="title"/>
          </p:nvPr>
        </p:nvSpPr>
        <p:spPr>
          <a:xfrm>
            <a:off x="381000" y="914400"/>
            <a:ext cx="2362200" cy="9906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IN"/>
              <a:t>chown</a:t>
            </a:r>
            <a:endParaRPr/>
          </a:p>
        </p:txBody>
      </p:sp>
      <p:sp>
        <p:nvSpPr>
          <p:cNvPr id="312" name="Google Shape;312;gb99a9baacc_1_21"/>
          <p:cNvSpPr txBox="1"/>
          <p:nvPr>
            <p:ph idx="1" type="body"/>
          </p:nvPr>
        </p:nvSpPr>
        <p:spPr>
          <a:xfrm>
            <a:off x="381000" y="1981200"/>
            <a:ext cx="2362200" cy="4145100"/>
          </a:xfrm>
          <a:prstGeom prst="rect">
            <a:avLst/>
          </a:prstGeom>
        </p:spPr>
        <p:txBody>
          <a:bodyPr anchorCtr="0" anchor="t" bIns="45700" lIns="91425" spcFirstLastPara="1" rIns="91425" wrap="square" tIns="45700">
            <a:normAutofit/>
          </a:bodyPr>
          <a:lstStyle/>
          <a:p>
            <a:pPr indent="0" lvl="0" marL="0" rtl="0" algn="l">
              <a:spcBef>
                <a:spcPts val="320"/>
              </a:spcBef>
              <a:spcAft>
                <a:spcPts val="0"/>
              </a:spcAft>
              <a:buNone/>
            </a:pPr>
            <a:r>
              <a:rPr lang="en-IN"/>
              <a:t>change </a:t>
            </a:r>
            <a:r>
              <a:rPr lang="en-IN"/>
              <a:t>ownership</a:t>
            </a:r>
            <a:r>
              <a:rPr lang="en-IN"/>
              <a:t> of a file. </a:t>
            </a:r>
            <a:endParaRPr/>
          </a:p>
          <a:p>
            <a:pPr indent="0" lvl="0" marL="0" rtl="0" algn="l">
              <a:spcBef>
                <a:spcPts val="1000"/>
              </a:spcBef>
              <a:spcAft>
                <a:spcPts val="0"/>
              </a:spcAft>
              <a:buNone/>
            </a:pPr>
            <a:r>
              <a:t/>
            </a:r>
            <a:endParaRPr/>
          </a:p>
          <a:p>
            <a:pPr indent="0" lvl="0" marL="0" rtl="0" algn="l">
              <a:spcBef>
                <a:spcPts val="1000"/>
              </a:spcBef>
              <a:spcAft>
                <a:spcPts val="0"/>
              </a:spcAft>
              <a:buNone/>
            </a:pPr>
            <a:r>
              <a:rPr lang="en-IN"/>
              <a:t>format : </a:t>
            </a:r>
            <a:endParaRPr/>
          </a:p>
          <a:p>
            <a:pPr indent="0" lvl="0" marL="0" rtl="0" algn="l">
              <a:spcBef>
                <a:spcPts val="1000"/>
              </a:spcBef>
              <a:spcAft>
                <a:spcPts val="1000"/>
              </a:spcAft>
              <a:buNone/>
            </a:pPr>
            <a:r>
              <a:rPr lang="en-IN"/>
              <a:t>user:group </a:t>
            </a:r>
            <a:endParaRPr/>
          </a:p>
        </p:txBody>
      </p:sp>
      <p:sp>
        <p:nvSpPr>
          <p:cNvPr id="313" name="Google Shape;313;gb99a9baacc_1_21"/>
          <p:cNvSpPr txBox="1"/>
          <p:nvPr>
            <p:ph idx="2" type="body"/>
          </p:nvPr>
        </p:nvSpPr>
        <p:spPr>
          <a:xfrm>
            <a:off x="3124200" y="685800"/>
            <a:ext cx="5638800" cy="5410200"/>
          </a:xfrm>
          <a:prstGeom prst="rect">
            <a:avLst/>
          </a:prstGeom>
        </p:spPr>
        <p:txBody>
          <a:bodyPr anchorCtr="0" anchor="t" bIns="45700" lIns="91425" spcFirstLastPara="1" rIns="91425" wrap="square" tIns="45700">
            <a:normAutofit/>
          </a:bodyPr>
          <a:lstStyle/>
          <a:p>
            <a:pPr indent="0" lvl="0" marL="0" rtl="0" algn="l">
              <a:spcBef>
                <a:spcPts val="360"/>
              </a:spcBef>
              <a:spcAft>
                <a:spcPts val="1200"/>
              </a:spcAft>
              <a:buNone/>
            </a:pPr>
            <a:r>
              <a:t/>
            </a:r>
            <a:endParaRPr/>
          </a:p>
        </p:txBody>
      </p:sp>
      <p:pic>
        <p:nvPicPr>
          <p:cNvPr id="314" name="Google Shape;314;gb99a9baacc_1_21"/>
          <p:cNvPicPr preferRelativeResize="0"/>
          <p:nvPr/>
        </p:nvPicPr>
        <p:blipFill>
          <a:blip r:embed="rId3">
            <a:alphaModFix/>
          </a:blip>
          <a:stretch>
            <a:fillRect/>
          </a:stretch>
        </p:blipFill>
        <p:spPr>
          <a:xfrm>
            <a:off x="2950050" y="1981200"/>
            <a:ext cx="5957975" cy="19893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16"/>
          <p:cNvSpPr txBox="1"/>
          <p:nvPr>
            <p:ph type="title"/>
          </p:nvPr>
        </p:nvSpPr>
        <p:spPr>
          <a:xfrm>
            <a:off x="381000" y="914400"/>
            <a:ext cx="2362200" cy="9906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rgbClr val="FFFFFF"/>
              </a:buClr>
              <a:buSzPts val="2200"/>
              <a:buFont typeface="Georgia"/>
              <a:buNone/>
            </a:pPr>
            <a:r>
              <a:t/>
            </a:r>
            <a:endParaRPr/>
          </a:p>
        </p:txBody>
      </p:sp>
      <p:sp>
        <p:nvSpPr>
          <p:cNvPr id="320" name="Google Shape;320;p16"/>
          <p:cNvSpPr txBox="1"/>
          <p:nvPr>
            <p:ph idx="1" type="body"/>
          </p:nvPr>
        </p:nvSpPr>
        <p:spPr>
          <a:xfrm>
            <a:off x="381000" y="1981200"/>
            <a:ext cx="2362200" cy="4144963"/>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SzPts val="1955"/>
              <a:buNone/>
            </a:pPr>
            <a:r>
              <a:t/>
            </a:r>
            <a:endParaRPr sz="2300"/>
          </a:p>
          <a:p>
            <a:pPr indent="0" lvl="0" marL="0" rtl="0" algn="ctr">
              <a:spcBef>
                <a:spcPts val="1460"/>
              </a:spcBef>
              <a:spcAft>
                <a:spcPts val="0"/>
              </a:spcAft>
              <a:buSzPts val="1955"/>
              <a:buNone/>
            </a:pPr>
            <a:r>
              <a:rPr b="1" lang="en-IN" sz="2300"/>
              <a:t>echo</a:t>
            </a:r>
            <a:endParaRPr b="1"/>
          </a:p>
          <a:p>
            <a:pPr indent="0" lvl="0" marL="0" rtl="0" algn="ctr">
              <a:spcBef>
                <a:spcPts val="1320"/>
              </a:spcBef>
              <a:spcAft>
                <a:spcPts val="0"/>
              </a:spcAft>
              <a:buSzPts val="1360"/>
              <a:buNone/>
            </a:pPr>
            <a:r>
              <a:rPr b="1" lang="en-IN"/>
              <a:t>Prints text to the  console, enclosed in " "</a:t>
            </a:r>
            <a:endParaRPr b="1" sz="2300"/>
          </a:p>
        </p:txBody>
      </p:sp>
      <p:pic>
        <p:nvPicPr>
          <p:cNvPr descr="Graphical user interface, website&#10;&#10;Description automatically generated" id="321" name="Google Shape;321;p16"/>
          <p:cNvPicPr preferRelativeResize="0"/>
          <p:nvPr>
            <p:ph idx="2" type="body"/>
          </p:nvPr>
        </p:nvPicPr>
        <p:blipFill rotWithShape="1">
          <a:blip r:embed="rId3">
            <a:alphaModFix/>
          </a:blip>
          <a:srcRect b="0" l="0" r="0" t="0"/>
          <a:stretch/>
        </p:blipFill>
        <p:spPr>
          <a:xfrm>
            <a:off x="2960019" y="2539666"/>
            <a:ext cx="5917029" cy="168241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17"/>
          <p:cNvSpPr txBox="1"/>
          <p:nvPr>
            <p:ph type="title"/>
          </p:nvPr>
        </p:nvSpPr>
        <p:spPr>
          <a:xfrm>
            <a:off x="381000" y="914400"/>
            <a:ext cx="2362200" cy="990600"/>
          </a:xfrm>
          <a:prstGeom prst="rect">
            <a:avLst/>
          </a:prstGeom>
          <a:noFill/>
          <a:ln>
            <a:noFill/>
          </a:ln>
        </p:spPr>
        <p:txBody>
          <a:bodyPr anchorCtr="0" anchor="b" bIns="45700" lIns="91425" spcFirstLastPara="1" rIns="91425" wrap="square" tIns="45700">
            <a:normAutofit/>
          </a:bodyPr>
          <a:lstStyle/>
          <a:p>
            <a:pPr indent="0" lvl="0" marL="0" rtl="0" algn="ctr">
              <a:spcBef>
                <a:spcPts val="0"/>
              </a:spcBef>
              <a:spcAft>
                <a:spcPts val="0"/>
              </a:spcAft>
              <a:buClr>
                <a:srgbClr val="FFFFFF"/>
              </a:buClr>
              <a:buSzPts val="2200"/>
              <a:buFont typeface="Georgia"/>
              <a:buNone/>
            </a:pPr>
            <a:r>
              <a:rPr lang="en-IN"/>
              <a:t>cat “file”</a:t>
            </a:r>
            <a:endParaRPr/>
          </a:p>
        </p:txBody>
      </p:sp>
      <p:sp>
        <p:nvSpPr>
          <p:cNvPr id="327" name="Google Shape;327;p17"/>
          <p:cNvSpPr txBox="1"/>
          <p:nvPr>
            <p:ph idx="1" type="body"/>
          </p:nvPr>
        </p:nvSpPr>
        <p:spPr>
          <a:xfrm>
            <a:off x="381000" y="1981200"/>
            <a:ext cx="2362200" cy="4144963"/>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SzPts val="1360"/>
              <a:buNone/>
            </a:pPr>
            <a:r>
              <a:rPr lang="en-IN"/>
              <a:t>cat followed by file’s name displays the text in that file</a:t>
            </a:r>
            <a:endParaRPr/>
          </a:p>
        </p:txBody>
      </p:sp>
      <p:pic>
        <p:nvPicPr>
          <p:cNvPr descr="cat_textout.png" id="328" name="Google Shape;328;p17"/>
          <p:cNvPicPr preferRelativeResize="0"/>
          <p:nvPr>
            <p:ph idx="2" type="body"/>
          </p:nvPr>
        </p:nvPicPr>
        <p:blipFill rotWithShape="1">
          <a:blip r:embed="rId3">
            <a:alphaModFix/>
          </a:blip>
          <a:srcRect b="57109" l="0" r="20923" t="0"/>
          <a:stretch/>
        </p:blipFill>
        <p:spPr>
          <a:xfrm>
            <a:off x="2954375" y="1429825"/>
            <a:ext cx="6189600" cy="23688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18"/>
          <p:cNvSpPr txBox="1"/>
          <p:nvPr>
            <p:ph type="title"/>
          </p:nvPr>
        </p:nvSpPr>
        <p:spPr>
          <a:xfrm>
            <a:off x="381000" y="914400"/>
            <a:ext cx="2362200" cy="990600"/>
          </a:xfrm>
          <a:prstGeom prst="rect">
            <a:avLst/>
          </a:prstGeom>
          <a:noFill/>
          <a:ln>
            <a:noFill/>
          </a:ln>
        </p:spPr>
        <p:txBody>
          <a:bodyPr anchorCtr="0" anchor="b" bIns="45700" lIns="91425" spcFirstLastPara="1" rIns="91425" wrap="square" tIns="45700">
            <a:normAutofit/>
          </a:bodyPr>
          <a:lstStyle/>
          <a:p>
            <a:pPr indent="0" lvl="0" marL="0" rtl="0" algn="ctr">
              <a:spcBef>
                <a:spcPts val="0"/>
              </a:spcBef>
              <a:spcAft>
                <a:spcPts val="0"/>
              </a:spcAft>
              <a:buClr>
                <a:srgbClr val="FFFFFF"/>
              </a:buClr>
              <a:buSzPts val="2200"/>
              <a:buFont typeface="Georgia"/>
              <a:buNone/>
            </a:pPr>
            <a:r>
              <a:rPr lang="en-IN"/>
              <a:t>cat &gt;newfile</a:t>
            </a:r>
            <a:endParaRPr/>
          </a:p>
        </p:txBody>
      </p:sp>
      <p:sp>
        <p:nvSpPr>
          <p:cNvPr id="334" name="Google Shape;334;p18"/>
          <p:cNvSpPr txBox="1"/>
          <p:nvPr>
            <p:ph idx="1" type="body"/>
          </p:nvPr>
        </p:nvSpPr>
        <p:spPr>
          <a:xfrm>
            <a:off x="381000" y="1981200"/>
            <a:ext cx="2362200" cy="4144963"/>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SzPts val="1360"/>
              <a:buNone/>
            </a:pPr>
            <a:r>
              <a:rPr lang="en-IN"/>
              <a:t>This command creates a new file, and we can enter whatever text we want.</a:t>
            </a:r>
            <a:endParaRPr/>
          </a:p>
        </p:txBody>
      </p:sp>
      <p:pic>
        <p:nvPicPr>
          <p:cNvPr descr="cat_fileCreation.png" id="335" name="Google Shape;335;p18"/>
          <p:cNvPicPr preferRelativeResize="0"/>
          <p:nvPr>
            <p:ph idx="2" type="body"/>
          </p:nvPr>
        </p:nvPicPr>
        <p:blipFill rotWithShape="1">
          <a:blip r:embed="rId3">
            <a:alphaModFix/>
          </a:blip>
          <a:srcRect b="57253" l="0" r="22934" t="0"/>
          <a:stretch/>
        </p:blipFill>
        <p:spPr>
          <a:xfrm>
            <a:off x="2954525" y="1343775"/>
            <a:ext cx="6014100" cy="24225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19"/>
          <p:cNvSpPr txBox="1"/>
          <p:nvPr>
            <p:ph type="title"/>
          </p:nvPr>
        </p:nvSpPr>
        <p:spPr>
          <a:xfrm>
            <a:off x="381000" y="914400"/>
            <a:ext cx="2362200" cy="990600"/>
          </a:xfrm>
          <a:prstGeom prst="rect">
            <a:avLst/>
          </a:prstGeom>
          <a:noFill/>
          <a:ln>
            <a:noFill/>
          </a:ln>
        </p:spPr>
        <p:txBody>
          <a:bodyPr anchorCtr="0" anchor="b" bIns="45700" lIns="91425" spcFirstLastPara="1" rIns="91425" wrap="square" tIns="45700">
            <a:normAutofit/>
          </a:bodyPr>
          <a:lstStyle/>
          <a:p>
            <a:pPr indent="0" lvl="0" marL="0" rtl="0" algn="ctr">
              <a:spcBef>
                <a:spcPts val="0"/>
              </a:spcBef>
              <a:spcAft>
                <a:spcPts val="0"/>
              </a:spcAft>
              <a:buClr>
                <a:srgbClr val="FFFFFF"/>
              </a:buClr>
              <a:buSzPts val="2200"/>
              <a:buFont typeface="Georgia"/>
              <a:buNone/>
            </a:pPr>
            <a:r>
              <a:rPr lang="en-IN"/>
              <a:t>cat f1 f2 &gt; f3</a:t>
            </a:r>
            <a:endParaRPr/>
          </a:p>
        </p:txBody>
      </p:sp>
      <p:sp>
        <p:nvSpPr>
          <p:cNvPr id="341" name="Google Shape;341;p19"/>
          <p:cNvSpPr txBox="1"/>
          <p:nvPr>
            <p:ph idx="1" type="body"/>
          </p:nvPr>
        </p:nvSpPr>
        <p:spPr>
          <a:xfrm>
            <a:off x="381000" y="1981200"/>
            <a:ext cx="2362200" cy="4144963"/>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SzPts val="1360"/>
              <a:buNone/>
            </a:pPr>
            <a:r>
              <a:rPr lang="en-IN"/>
              <a:t>This command saves the text inside file f1 and f2 to file f3.</a:t>
            </a:r>
            <a:endParaRPr/>
          </a:p>
        </p:txBody>
      </p:sp>
      <p:pic>
        <p:nvPicPr>
          <p:cNvPr descr="catf1f2f3.png" id="342" name="Google Shape;342;p19"/>
          <p:cNvPicPr preferRelativeResize="0"/>
          <p:nvPr>
            <p:ph idx="2" type="body"/>
          </p:nvPr>
        </p:nvPicPr>
        <p:blipFill rotWithShape="1">
          <a:blip r:embed="rId3">
            <a:alphaModFix/>
          </a:blip>
          <a:srcRect b="0" l="0" r="0" t="0"/>
          <a:stretch/>
        </p:blipFill>
        <p:spPr>
          <a:xfrm>
            <a:off x="3124200" y="1493041"/>
            <a:ext cx="5638800" cy="3795718"/>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20"/>
          <p:cNvSpPr txBox="1"/>
          <p:nvPr>
            <p:ph type="title"/>
          </p:nvPr>
        </p:nvSpPr>
        <p:spPr>
          <a:xfrm>
            <a:off x="381000" y="914400"/>
            <a:ext cx="2362200" cy="990600"/>
          </a:xfrm>
          <a:prstGeom prst="rect">
            <a:avLst/>
          </a:prstGeom>
          <a:noFill/>
          <a:ln>
            <a:noFill/>
          </a:ln>
        </p:spPr>
        <p:txBody>
          <a:bodyPr anchorCtr="0" anchor="b" bIns="45700" lIns="91425" spcFirstLastPara="1" rIns="91425" wrap="square" tIns="45700">
            <a:normAutofit/>
          </a:bodyPr>
          <a:lstStyle/>
          <a:p>
            <a:pPr indent="0" lvl="0" marL="0" rtl="0" algn="ctr">
              <a:spcBef>
                <a:spcPts val="0"/>
              </a:spcBef>
              <a:spcAft>
                <a:spcPts val="0"/>
              </a:spcAft>
              <a:buClr>
                <a:srgbClr val="FFFFFF"/>
              </a:buClr>
              <a:buSzPts val="2200"/>
              <a:buFont typeface="Georgia"/>
              <a:buNone/>
            </a:pPr>
            <a:r>
              <a:rPr lang="en-IN"/>
              <a:t>cp</a:t>
            </a:r>
            <a:endParaRPr/>
          </a:p>
        </p:txBody>
      </p:sp>
      <p:sp>
        <p:nvSpPr>
          <p:cNvPr id="348" name="Google Shape;348;p20"/>
          <p:cNvSpPr txBox="1"/>
          <p:nvPr>
            <p:ph idx="1" type="body"/>
          </p:nvPr>
        </p:nvSpPr>
        <p:spPr>
          <a:xfrm>
            <a:off x="381000" y="1981200"/>
            <a:ext cx="2362200" cy="4144963"/>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SzPts val="1360"/>
              <a:buNone/>
            </a:pPr>
            <a:r>
              <a:rPr lang="en-IN"/>
              <a:t>This command is used to copy files from the current directory to a different directory.</a:t>
            </a:r>
            <a:endParaRPr/>
          </a:p>
        </p:txBody>
      </p:sp>
      <p:pic>
        <p:nvPicPr>
          <p:cNvPr descr="cp.png" id="349" name="Google Shape;349;p20"/>
          <p:cNvPicPr preferRelativeResize="0"/>
          <p:nvPr>
            <p:ph idx="2" type="body"/>
          </p:nvPr>
        </p:nvPicPr>
        <p:blipFill rotWithShape="1">
          <a:blip r:embed="rId3">
            <a:alphaModFix/>
          </a:blip>
          <a:srcRect b="0" l="0" r="0" t="0"/>
          <a:stretch/>
        </p:blipFill>
        <p:spPr>
          <a:xfrm>
            <a:off x="3124200" y="1527228"/>
            <a:ext cx="5638800" cy="3727343"/>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pic>
        <p:nvPicPr>
          <p:cNvPr descr="Graphical user interface&#10;&#10;Description automatically generated" id="170" name="Google Shape;170;p2"/>
          <p:cNvPicPr preferRelativeResize="0"/>
          <p:nvPr/>
        </p:nvPicPr>
        <p:blipFill rotWithShape="1">
          <a:blip r:embed="rId3">
            <a:alphaModFix/>
          </a:blip>
          <a:srcRect b="0" l="0" r="0" t="0"/>
          <a:stretch/>
        </p:blipFill>
        <p:spPr>
          <a:xfrm>
            <a:off x="162170" y="311717"/>
            <a:ext cx="8819659" cy="6058719"/>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p21"/>
          <p:cNvSpPr txBox="1"/>
          <p:nvPr>
            <p:ph type="title"/>
          </p:nvPr>
        </p:nvSpPr>
        <p:spPr>
          <a:xfrm>
            <a:off x="381000" y="914400"/>
            <a:ext cx="2362200" cy="990600"/>
          </a:xfrm>
          <a:prstGeom prst="rect">
            <a:avLst/>
          </a:prstGeom>
          <a:noFill/>
          <a:ln>
            <a:noFill/>
          </a:ln>
        </p:spPr>
        <p:txBody>
          <a:bodyPr anchorCtr="0" anchor="b" bIns="45700" lIns="91425" spcFirstLastPara="1" rIns="91425" wrap="square" tIns="45700">
            <a:normAutofit/>
          </a:bodyPr>
          <a:lstStyle/>
          <a:p>
            <a:pPr indent="0" lvl="0" marL="0" rtl="0" algn="ctr">
              <a:spcBef>
                <a:spcPts val="0"/>
              </a:spcBef>
              <a:spcAft>
                <a:spcPts val="0"/>
              </a:spcAft>
              <a:buClr>
                <a:srgbClr val="FFFFFF"/>
              </a:buClr>
              <a:buSzPts val="2200"/>
              <a:buFont typeface="Georgia"/>
              <a:buNone/>
            </a:pPr>
            <a:r>
              <a:rPr lang="en-IN"/>
              <a:t>mv</a:t>
            </a:r>
            <a:endParaRPr/>
          </a:p>
        </p:txBody>
      </p:sp>
      <p:sp>
        <p:nvSpPr>
          <p:cNvPr id="355" name="Google Shape;355;p21"/>
          <p:cNvSpPr txBox="1"/>
          <p:nvPr>
            <p:ph idx="1" type="body"/>
          </p:nvPr>
        </p:nvSpPr>
        <p:spPr>
          <a:xfrm>
            <a:off x="381000" y="1981200"/>
            <a:ext cx="2362200" cy="4144963"/>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SzPts val="1360"/>
              <a:buNone/>
            </a:pPr>
            <a:r>
              <a:rPr lang="en-IN"/>
              <a:t>This command is used for moving files or renaming files.</a:t>
            </a:r>
            <a:endParaRPr/>
          </a:p>
        </p:txBody>
      </p:sp>
      <p:pic>
        <p:nvPicPr>
          <p:cNvPr descr="mv.png" id="356" name="Google Shape;356;p21"/>
          <p:cNvPicPr preferRelativeResize="0"/>
          <p:nvPr>
            <p:ph idx="2" type="body"/>
          </p:nvPr>
        </p:nvPicPr>
        <p:blipFill rotWithShape="1">
          <a:blip r:embed="rId3">
            <a:alphaModFix/>
          </a:blip>
          <a:srcRect b="0" l="0" r="0" t="0"/>
          <a:stretch/>
        </p:blipFill>
        <p:spPr>
          <a:xfrm>
            <a:off x="3124200" y="1444479"/>
            <a:ext cx="5638800" cy="3892842"/>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22"/>
          <p:cNvSpPr txBox="1"/>
          <p:nvPr>
            <p:ph type="title"/>
          </p:nvPr>
        </p:nvSpPr>
        <p:spPr>
          <a:xfrm>
            <a:off x="381000" y="914400"/>
            <a:ext cx="2362200" cy="990600"/>
          </a:xfrm>
          <a:prstGeom prst="rect">
            <a:avLst/>
          </a:prstGeom>
          <a:noFill/>
          <a:ln>
            <a:noFill/>
          </a:ln>
        </p:spPr>
        <p:txBody>
          <a:bodyPr anchorCtr="0" anchor="b" bIns="45700" lIns="91425" spcFirstLastPara="1" rIns="91425" wrap="square" tIns="45700">
            <a:normAutofit/>
          </a:bodyPr>
          <a:lstStyle/>
          <a:p>
            <a:pPr indent="0" lvl="0" marL="0" rtl="0" algn="ctr">
              <a:spcBef>
                <a:spcPts val="0"/>
              </a:spcBef>
              <a:spcAft>
                <a:spcPts val="0"/>
              </a:spcAft>
              <a:buClr>
                <a:srgbClr val="FFFFFF"/>
              </a:buClr>
              <a:buSzPts val="2200"/>
              <a:buFont typeface="Georgia"/>
              <a:buNone/>
            </a:pPr>
            <a:r>
              <a:rPr lang="en-IN"/>
              <a:t>rmdir</a:t>
            </a:r>
            <a:endParaRPr/>
          </a:p>
        </p:txBody>
      </p:sp>
      <p:sp>
        <p:nvSpPr>
          <p:cNvPr id="362" name="Google Shape;362;p22"/>
          <p:cNvSpPr txBox="1"/>
          <p:nvPr>
            <p:ph idx="1" type="body"/>
          </p:nvPr>
        </p:nvSpPr>
        <p:spPr>
          <a:xfrm>
            <a:off x="381000" y="1981200"/>
            <a:ext cx="2362200" cy="4144963"/>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SzPts val="1360"/>
              <a:buNone/>
            </a:pPr>
            <a:r>
              <a:rPr lang="en-IN"/>
              <a:t>This command is to remove directories.</a:t>
            </a:r>
            <a:endParaRPr/>
          </a:p>
        </p:txBody>
      </p:sp>
      <p:pic>
        <p:nvPicPr>
          <p:cNvPr descr="rmdir.png" id="363" name="Google Shape;363;p22"/>
          <p:cNvPicPr preferRelativeResize="0"/>
          <p:nvPr>
            <p:ph idx="2" type="body"/>
          </p:nvPr>
        </p:nvPicPr>
        <p:blipFill rotWithShape="1">
          <a:blip r:embed="rId3">
            <a:alphaModFix/>
          </a:blip>
          <a:srcRect b="0" l="0" r="0" t="0"/>
          <a:stretch/>
        </p:blipFill>
        <p:spPr>
          <a:xfrm>
            <a:off x="3064042" y="1517152"/>
            <a:ext cx="5638800" cy="382770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23"/>
          <p:cNvSpPr txBox="1"/>
          <p:nvPr>
            <p:ph type="title"/>
          </p:nvPr>
        </p:nvSpPr>
        <p:spPr>
          <a:xfrm>
            <a:off x="381000" y="914400"/>
            <a:ext cx="2362200" cy="990600"/>
          </a:xfrm>
          <a:prstGeom prst="rect">
            <a:avLst/>
          </a:prstGeom>
          <a:noFill/>
          <a:ln>
            <a:noFill/>
          </a:ln>
        </p:spPr>
        <p:txBody>
          <a:bodyPr anchorCtr="0" anchor="b" bIns="45700" lIns="91425" spcFirstLastPara="1" rIns="91425" wrap="square" tIns="45700">
            <a:normAutofit/>
          </a:bodyPr>
          <a:lstStyle/>
          <a:p>
            <a:pPr indent="0" lvl="0" marL="0" rtl="0" algn="ctr">
              <a:spcBef>
                <a:spcPts val="0"/>
              </a:spcBef>
              <a:spcAft>
                <a:spcPts val="0"/>
              </a:spcAft>
              <a:buClr>
                <a:srgbClr val="FFFFFF"/>
              </a:buClr>
              <a:buSzPts val="2200"/>
              <a:buFont typeface="Georgia"/>
              <a:buNone/>
            </a:pPr>
            <a:r>
              <a:rPr lang="en-IN"/>
              <a:t>rm</a:t>
            </a:r>
            <a:endParaRPr/>
          </a:p>
        </p:txBody>
      </p:sp>
      <p:sp>
        <p:nvSpPr>
          <p:cNvPr id="369" name="Google Shape;369;p23"/>
          <p:cNvSpPr txBox="1"/>
          <p:nvPr>
            <p:ph idx="1" type="body"/>
          </p:nvPr>
        </p:nvSpPr>
        <p:spPr>
          <a:xfrm>
            <a:off x="381000" y="1981200"/>
            <a:ext cx="2362200" cy="4144963"/>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SzPts val="1360"/>
              <a:buNone/>
            </a:pPr>
            <a:r>
              <a:rPr lang="en-IN"/>
              <a:t>This command is used to delete directories and the contents within them.</a:t>
            </a:r>
            <a:endParaRPr/>
          </a:p>
          <a:p>
            <a:pPr indent="0" lvl="0" marL="0" rtl="0" algn="l">
              <a:spcBef>
                <a:spcPts val="1320"/>
              </a:spcBef>
              <a:spcAft>
                <a:spcPts val="0"/>
              </a:spcAft>
              <a:buSzPts val="1360"/>
              <a:buNone/>
            </a:pPr>
            <a:r>
              <a:t/>
            </a:r>
            <a:endParaRPr/>
          </a:p>
          <a:p>
            <a:pPr indent="0" lvl="0" marL="0" rtl="0" algn="l">
              <a:spcBef>
                <a:spcPts val="1320"/>
              </a:spcBef>
              <a:spcAft>
                <a:spcPts val="0"/>
              </a:spcAft>
              <a:buSzPts val="1360"/>
              <a:buNone/>
            </a:pPr>
            <a:r>
              <a:t/>
            </a:r>
            <a:endParaRPr/>
          </a:p>
        </p:txBody>
      </p:sp>
      <p:pic>
        <p:nvPicPr>
          <p:cNvPr descr="rm.png" id="370" name="Google Shape;370;p23"/>
          <p:cNvPicPr preferRelativeResize="0"/>
          <p:nvPr>
            <p:ph idx="2" type="body"/>
          </p:nvPr>
        </p:nvPicPr>
        <p:blipFill rotWithShape="1">
          <a:blip r:embed="rId3">
            <a:alphaModFix/>
          </a:blip>
          <a:srcRect b="54904" l="0" r="24941" t="0"/>
          <a:stretch/>
        </p:blipFill>
        <p:spPr>
          <a:xfrm>
            <a:off x="2968650" y="1515500"/>
            <a:ext cx="5943600" cy="23751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p24"/>
          <p:cNvSpPr txBox="1"/>
          <p:nvPr>
            <p:ph type="title"/>
          </p:nvPr>
        </p:nvSpPr>
        <p:spPr>
          <a:xfrm>
            <a:off x="381000" y="914400"/>
            <a:ext cx="2362200" cy="990600"/>
          </a:xfrm>
          <a:prstGeom prst="rect">
            <a:avLst/>
          </a:prstGeom>
          <a:noFill/>
          <a:ln>
            <a:noFill/>
          </a:ln>
        </p:spPr>
        <p:txBody>
          <a:bodyPr anchorCtr="0" anchor="b" bIns="45700" lIns="91425" spcFirstLastPara="1" rIns="91425" wrap="square" tIns="45700">
            <a:normAutofit/>
          </a:bodyPr>
          <a:lstStyle/>
          <a:p>
            <a:pPr indent="0" lvl="0" marL="0" rtl="0" algn="ctr">
              <a:spcBef>
                <a:spcPts val="0"/>
              </a:spcBef>
              <a:spcAft>
                <a:spcPts val="0"/>
              </a:spcAft>
              <a:buClr>
                <a:srgbClr val="FFFFFF"/>
              </a:buClr>
              <a:buSzPts val="2200"/>
              <a:buFont typeface="Georgia"/>
              <a:buNone/>
            </a:pPr>
            <a:r>
              <a:rPr lang="en-IN"/>
              <a:t>touch</a:t>
            </a:r>
            <a:endParaRPr/>
          </a:p>
        </p:txBody>
      </p:sp>
      <p:sp>
        <p:nvSpPr>
          <p:cNvPr id="376" name="Google Shape;376;p24"/>
          <p:cNvSpPr txBox="1"/>
          <p:nvPr>
            <p:ph idx="1" type="body"/>
          </p:nvPr>
        </p:nvSpPr>
        <p:spPr>
          <a:xfrm>
            <a:off x="381000" y="1981200"/>
            <a:ext cx="2362200" cy="4144963"/>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SzPts val="1360"/>
              <a:buNone/>
            </a:pPr>
            <a:r>
              <a:rPr lang="en-IN"/>
              <a:t>This command allows you to create a blank new file through the linux command line.</a:t>
            </a:r>
            <a:endParaRPr/>
          </a:p>
        </p:txBody>
      </p:sp>
      <p:pic>
        <p:nvPicPr>
          <p:cNvPr descr="touch.png" id="377" name="Google Shape;377;p24"/>
          <p:cNvPicPr preferRelativeResize="0"/>
          <p:nvPr>
            <p:ph idx="2" type="body"/>
          </p:nvPr>
        </p:nvPicPr>
        <p:blipFill rotWithShape="1">
          <a:blip r:embed="rId3">
            <a:alphaModFix/>
          </a:blip>
          <a:srcRect b="0" l="0" r="0" t="0"/>
          <a:stretch/>
        </p:blipFill>
        <p:spPr>
          <a:xfrm>
            <a:off x="3124200" y="1475235"/>
            <a:ext cx="5638800" cy="3831329"/>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sp>
        <p:nvSpPr>
          <p:cNvPr id="382" name="Google Shape;382;p25"/>
          <p:cNvSpPr txBox="1"/>
          <p:nvPr>
            <p:ph type="title"/>
          </p:nvPr>
        </p:nvSpPr>
        <p:spPr>
          <a:xfrm>
            <a:off x="381000" y="914400"/>
            <a:ext cx="2362200" cy="990600"/>
          </a:xfrm>
          <a:prstGeom prst="rect">
            <a:avLst/>
          </a:prstGeom>
          <a:noFill/>
          <a:ln>
            <a:noFill/>
          </a:ln>
        </p:spPr>
        <p:txBody>
          <a:bodyPr anchorCtr="0" anchor="b" bIns="45700" lIns="91425" spcFirstLastPara="1" rIns="91425" wrap="square" tIns="45700">
            <a:normAutofit/>
          </a:bodyPr>
          <a:lstStyle/>
          <a:p>
            <a:pPr indent="0" lvl="0" marL="0" rtl="0" algn="ctr">
              <a:spcBef>
                <a:spcPts val="0"/>
              </a:spcBef>
              <a:spcAft>
                <a:spcPts val="0"/>
              </a:spcAft>
              <a:buClr>
                <a:srgbClr val="FFFFFF"/>
              </a:buClr>
              <a:buSzPts val="2200"/>
              <a:buFont typeface="Georgia"/>
              <a:buNone/>
            </a:pPr>
            <a:r>
              <a:rPr lang="en-IN"/>
              <a:t>locate</a:t>
            </a:r>
            <a:endParaRPr/>
          </a:p>
        </p:txBody>
      </p:sp>
      <p:sp>
        <p:nvSpPr>
          <p:cNvPr id="383" name="Google Shape;383;p25"/>
          <p:cNvSpPr txBox="1"/>
          <p:nvPr>
            <p:ph idx="1" type="body"/>
          </p:nvPr>
        </p:nvSpPr>
        <p:spPr>
          <a:xfrm>
            <a:off x="381000" y="1981200"/>
            <a:ext cx="2362200" cy="4144963"/>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SzPts val="1360"/>
              <a:buNone/>
            </a:pPr>
            <a:r>
              <a:rPr lang="en-IN"/>
              <a:t>This command is used to locate a file. (case sensitive)</a:t>
            </a:r>
            <a:endParaRPr/>
          </a:p>
        </p:txBody>
      </p:sp>
      <p:pic>
        <p:nvPicPr>
          <p:cNvPr descr="justlocate.png" id="384" name="Google Shape;384;p25"/>
          <p:cNvPicPr preferRelativeResize="0"/>
          <p:nvPr>
            <p:ph idx="2" type="body"/>
          </p:nvPr>
        </p:nvPicPr>
        <p:blipFill rotWithShape="1">
          <a:blip r:embed="rId3">
            <a:alphaModFix/>
          </a:blip>
          <a:srcRect b="18354" l="0" r="29453" t="0"/>
          <a:stretch/>
        </p:blipFill>
        <p:spPr>
          <a:xfrm>
            <a:off x="2996925" y="1175125"/>
            <a:ext cx="5588400" cy="47814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p26"/>
          <p:cNvSpPr txBox="1"/>
          <p:nvPr>
            <p:ph type="title"/>
          </p:nvPr>
        </p:nvSpPr>
        <p:spPr>
          <a:xfrm>
            <a:off x="381000" y="914400"/>
            <a:ext cx="2362200" cy="990600"/>
          </a:xfrm>
          <a:prstGeom prst="rect">
            <a:avLst/>
          </a:prstGeom>
          <a:noFill/>
          <a:ln>
            <a:noFill/>
          </a:ln>
        </p:spPr>
        <p:txBody>
          <a:bodyPr anchorCtr="0" anchor="b" bIns="45700" lIns="91425" spcFirstLastPara="1" rIns="91425" wrap="square" tIns="45700">
            <a:normAutofit/>
          </a:bodyPr>
          <a:lstStyle/>
          <a:p>
            <a:pPr indent="0" lvl="0" marL="0" rtl="0" algn="ctr">
              <a:spcBef>
                <a:spcPts val="0"/>
              </a:spcBef>
              <a:spcAft>
                <a:spcPts val="0"/>
              </a:spcAft>
              <a:buClr>
                <a:srgbClr val="FFFFFF"/>
              </a:buClr>
              <a:buSzPts val="2200"/>
              <a:buFont typeface="Georgia"/>
              <a:buNone/>
            </a:pPr>
            <a:r>
              <a:rPr lang="en-IN"/>
              <a:t>locate -i</a:t>
            </a:r>
            <a:endParaRPr/>
          </a:p>
        </p:txBody>
      </p:sp>
      <p:sp>
        <p:nvSpPr>
          <p:cNvPr id="390" name="Google Shape;390;p26"/>
          <p:cNvSpPr txBox="1"/>
          <p:nvPr>
            <p:ph idx="1" type="body"/>
          </p:nvPr>
        </p:nvSpPr>
        <p:spPr>
          <a:xfrm>
            <a:off x="381000" y="1981200"/>
            <a:ext cx="2362200" cy="4144963"/>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SzPts val="1360"/>
              <a:buNone/>
            </a:pPr>
            <a:r>
              <a:rPr lang="en-IN"/>
              <a:t>This command also serves the same purpose as of the command locate but it is case insensitive.</a:t>
            </a:r>
            <a:endParaRPr/>
          </a:p>
        </p:txBody>
      </p:sp>
      <p:pic>
        <p:nvPicPr>
          <p:cNvPr descr="locate.png" id="391" name="Google Shape;391;p26"/>
          <p:cNvPicPr preferRelativeResize="0"/>
          <p:nvPr>
            <p:ph idx="2" type="body"/>
          </p:nvPr>
        </p:nvPicPr>
        <p:blipFill rotWithShape="1">
          <a:blip r:embed="rId3">
            <a:alphaModFix/>
          </a:blip>
          <a:srcRect b="28906" l="0" r="15661" t="0"/>
          <a:stretch/>
        </p:blipFill>
        <p:spPr>
          <a:xfrm>
            <a:off x="2968650" y="1366200"/>
            <a:ext cx="5978400" cy="35943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p27"/>
          <p:cNvSpPr txBox="1"/>
          <p:nvPr>
            <p:ph type="title"/>
          </p:nvPr>
        </p:nvSpPr>
        <p:spPr>
          <a:xfrm>
            <a:off x="381000" y="914400"/>
            <a:ext cx="2362200" cy="990600"/>
          </a:xfrm>
          <a:prstGeom prst="rect">
            <a:avLst/>
          </a:prstGeom>
          <a:noFill/>
          <a:ln>
            <a:noFill/>
          </a:ln>
        </p:spPr>
        <p:txBody>
          <a:bodyPr anchorCtr="0" anchor="b" bIns="45700" lIns="91425" spcFirstLastPara="1" rIns="91425" wrap="square" tIns="45700">
            <a:normAutofit/>
          </a:bodyPr>
          <a:lstStyle/>
          <a:p>
            <a:pPr indent="0" lvl="0" marL="0" rtl="0" algn="ctr">
              <a:spcBef>
                <a:spcPts val="0"/>
              </a:spcBef>
              <a:spcAft>
                <a:spcPts val="0"/>
              </a:spcAft>
              <a:buClr>
                <a:srgbClr val="FFFFFF"/>
              </a:buClr>
              <a:buSzPts val="2200"/>
              <a:buFont typeface="Georgia"/>
              <a:buNone/>
            </a:pPr>
            <a:r>
              <a:rPr lang="en-IN"/>
              <a:t>find</a:t>
            </a:r>
            <a:endParaRPr/>
          </a:p>
        </p:txBody>
      </p:sp>
      <p:sp>
        <p:nvSpPr>
          <p:cNvPr id="397" name="Google Shape;397;p27"/>
          <p:cNvSpPr txBox="1"/>
          <p:nvPr>
            <p:ph idx="1" type="body"/>
          </p:nvPr>
        </p:nvSpPr>
        <p:spPr>
          <a:xfrm>
            <a:off x="381000" y="1981200"/>
            <a:ext cx="2362200" cy="4144963"/>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SzPts val="1360"/>
              <a:buNone/>
            </a:pPr>
            <a:r>
              <a:rPr lang="en-IN"/>
              <a:t>This command is similar to the command ‘locate’  this searches files and directories.</a:t>
            </a:r>
            <a:endParaRPr/>
          </a:p>
          <a:p>
            <a:pPr indent="0" lvl="0" marL="0" rtl="0" algn="l">
              <a:spcBef>
                <a:spcPts val="1320"/>
              </a:spcBef>
              <a:spcAft>
                <a:spcPts val="0"/>
              </a:spcAft>
              <a:buSzPts val="1360"/>
              <a:buNone/>
            </a:pPr>
            <a:r>
              <a:rPr lang="en-IN"/>
              <a:t>Here format is :</a:t>
            </a:r>
            <a:endParaRPr/>
          </a:p>
          <a:p>
            <a:pPr indent="0" lvl="0" marL="0" rtl="0" algn="l">
              <a:spcBef>
                <a:spcPts val="1320"/>
              </a:spcBef>
              <a:spcAft>
                <a:spcPts val="0"/>
              </a:spcAft>
              <a:buSzPts val="1360"/>
              <a:buNone/>
            </a:pPr>
            <a:r>
              <a:rPr lang="en-IN"/>
              <a:t>find –name “name of file/directory”</a:t>
            </a:r>
            <a:endParaRPr/>
          </a:p>
          <a:p>
            <a:pPr indent="0" lvl="0" marL="0" rtl="0" algn="l">
              <a:spcBef>
                <a:spcPts val="1320"/>
              </a:spcBef>
              <a:spcAft>
                <a:spcPts val="0"/>
              </a:spcAft>
              <a:buSzPts val="1360"/>
              <a:buNone/>
            </a:pPr>
            <a:r>
              <a:rPr lang="en-IN"/>
              <a:t>find –iname “name of file/directory for case insensitive”</a:t>
            </a:r>
            <a:endParaRPr/>
          </a:p>
        </p:txBody>
      </p:sp>
      <p:pic>
        <p:nvPicPr>
          <p:cNvPr descr="find.png" id="398" name="Google Shape;398;p27"/>
          <p:cNvPicPr preferRelativeResize="0"/>
          <p:nvPr>
            <p:ph idx="2" type="body"/>
          </p:nvPr>
        </p:nvPicPr>
        <p:blipFill rotWithShape="1">
          <a:blip r:embed="rId3">
            <a:alphaModFix/>
          </a:blip>
          <a:srcRect b="0" l="0" r="0" t="0"/>
          <a:stretch/>
        </p:blipFill>
        <p:spPr>
          <a:xfrm>
            <a:off x="3124200" y="1307395"/>
            <a:ext cx="5638800" cy="4167009"/>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p28"/>
          <p:cNvSpPr txBox="1"/>
          <p:nvPr>
            <p:ph type="title"/>
          </p:nvPr>
        </p:nvSpPr>
        <p:spPr>
          <a:xfrm>
            <a:off x="381000" y="914400"/>
            <a:ext cx="2362200" cy="990600"/>
          </a:xfrm>
          <a:prstGeom prst="rect">
            <a:avLst/>
          </a:prstGeom>
          <a:noFill/>
          <a:ln>
            <a:noFill/>
          </a:ln>
        </p:spPr>
        <p:txBody>
          <a:bodyPr anchorCtr="0" anchor="b" bIns="45700" lIns="91425" spcFirstLastPara="1" rIns="91425" wrap="square" tIns="45700">
            <a:normAutofit/>
          </a:bodyPr>
          <a:lstStyle/>
          <a:p>
            <a:pPr indent="0" lvl="0" marL="0" rtl="0" algn="ctr">
              <a:spcBef>
                <a:spcPts val="0"/>
              </a:spcBef>
              <a:spcAft>
                <a:spcPts val="0"/>
              </a:spcAft>
              <a:buClr>
                <a:srgbClr val="FFFFFF"/>
              </a:buClr>
              <a:buSzPts val="2200"/>
              <a:buFont typeface="Georgia"/>
              <a:buNone/>
            </a:pPr>
            <a:r>
              <a:rPr lang="en-IN"/>
              <a:t>grep</a:t>
            </a:r>
            <a:endParaRPr/>
          </a:p>
        </p:txBody>
      </p:sp>
      <p:sp>
        <p:nvSpPr>
          <p:cNvPr id="404" name="Google Shape;404;p28"/>
          <p:cNvSpPr txBox="1"/>
          <p:nvPr>
            <p:ph idx="1" type="body"/>
          </p:nvPr>
        </p:nvSpPr>
        <p:spPr>
          <a:xfrm>
            <a:off x="381000" y="1981200"/>
            <a:ext cx="2362200" cy="4144963"/>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SzPts val="1360"/>
              <a:buNone/>
            </a:pPr>
            <a:r>
              <a:rPr lang="en-IN"/>
              <a:t>This command helps you to find a specific word in the whole text.</a:t>
            </a:r>
            <a:endParaRPr/>
          </a:p>
        </p:txBody>
      </p:sp>
      <p:pic>
        <p:nvPicPr>
          <p:cNvPr descr="truegrep.png" id="405" name="Google Shape;405;p28"/>
          <p:cNvPicPr preferRelativeResize="0"/>
          <p:nvPr>
            <p:ph idx="2" type="body"/>
          </p:nvPr>
        </p:nvPicPr>
        <p:blipFill rotWithShape="1">
          <a:blip r:embed="rId3">
            <a:alphaModFix/>
          </a:blip>
          <a:srcRect b="0" l="0" r="0" t="0"/>
          <a:stretch/>
        </p:blipFill>
        <p:spPr>
          <a:xfrm>
            <a:off x="3124200" y="1476930"/>
            <a:ext cx="5638800" cy="382794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74" name="Shape 174"/>
        <p:cNvGrpSpPr/>
        <p:nvPr/>
      </p:nvGrpSpPr>
      <p:grpSpPr>
        <a:xfrm>
          <a:off x="0" y="0"/>
          <a:ext cx="0" cy="0"/>
          <a:chOff x="0" y="0"/>
          <a:chExt cx="0" cy="0"/>
        </a:xfrm>
      </p:grpSpPr>
      <p:sp>
        <p:nvSpPr>
          <p:cNvPr id="175" name="Google Shape;175;p3"/>
          <p:cNvSpPr txBox="1"/>
          <p:nvPr>
            <p:ph type="title"/>
          </p:nvPr>
        </p:nvSpPr>
        <p:spPr>
          <a:xfrm>
            <a:off x="1297500" y="525000"/>
            <a:ext cx="7038900" cy="1218900"/>
          </a:xfrm>
          <a:prstGeom prst="rect">
            <a:avLst/>
          </a:prstGeom>
          <a:noFill/>
          <a:ln>
            <a:noFill/>
          </a:ln>
        </p:spPr>
        <p:txBody>
          <a:bodyPr anchorCtr="0" anchor="b" bIns="45700" lIns="91425" spcFirstLastPara="1" rIns="91425" wrap="square" tIns="45700">
            <a:normAutofit/>
          </a:bodyPr>
          <a:lstStyle/>
          <a:p>
            <a:pPr indent="0" lvl="0" marL="0" rtl="0" algn="ctr">
              <a:spcBef>
                <a:spcPts val="0"/>
              </a:spcBef>
              <a:spcAft>
                <a:spcPts val="0"/>
              </a:spcAft>
              <a:buClr>
                <a:srgbClr val="7A9798"/>
              </a:buClr>
              <a:buSzPts val="3300"/>
              <a:buFont typeface="Georgia"/>
              <a:buNone/>
            </a:pPr>
            <a:r>
              <a:rPr lang="en-IN" sz="3200">
                <a:solidFill>
                  <a:srgbClr val="FFFFFF"/>
                </a:solidFill>
                <a:latin typeface="Verdana"/>
                <a:ea typeface="Verdana"/>
                <a:cs typeface="Verdana"/>
                <a:sym typeface="Verdana"/>
              </a:rPr>
              <a:t>Linux</a:t>
            </a:r>
            <a:endParaRPr sz="3200">
              <a:solidFill>
                <a:srgbClr val="FFFFFF"/>
              </a:solidFill>
              <a:latin typeface="Verdana"/>
              <a:ea typeface="Verdana"/>
              <a:cs typeface="Verdana"/>
              <a:sym typeface="Verdana"/>
            </a:endParaRPr>
          </a:p>
        </p:txBody>
      </p:sp>
      <p:sp>
        <p:nvSpPr>
          <p:cNvPr id="176" name="Google Shape;176;p3"/>
          <p:cNvSpPr txBox="1"/>
          <p:nvPr>
            <p:ph idx="1" type="body"/>
          </p:nvPr>
        </p:nvSpPr>
        <p:spPr>
          <a:xfrm>
            <a:off x="1297500" y="2090067"/>
            <a:ext cx="7038900" cy="3881700"/>
          </a:xfrm>
          <a:prstGeom prst="rect">
            <a:avLst/>
          </a:prstGeom>
          <a:noFill/>
          <a:ln>
            <a:noFill/>
          </a:ln>
        </p:spPr>
        <p:txBody>
          <a:bodyPr anchorCtr="0" anchor="t" bIns="45700" lIns="91425" spcFirstLastPara="1" rIns="91425" wrap="square" tIns="45700">
            <a:normAutofit/>
          </a:bodyPr>
          <a:lstStyle/>
          <a:p>
            <a:pPr indent="-318770" lvl="0" marL="274320" rtl="0" algn="l">
              <a:spcBef>
                <a:spcPts val="0"/>
              </a:spcBef>
              <a:spcAft>
                <a:spcPts val="0"/>
              </a:spcAft>
              <a:buClr>
                <a:srgbClr val="FFFFFF"/>
              </a:buClr>
              <a:buSzPts val="2995"/>
              <a:buChar char="●"/>
            </a:pPr>
            <a:r>
              <a:rPr lang="en-IN" sz="2000">
                <a:solidFill>
                  <a:srgbClr val="FFFFFF"/>
                </a:solidFill>
              </a:rPr>
              <a:t>Technically, GNU/Linux </a:t>
            </a:r>
            <a:endParaRPr sz="2000">
              <a:solidFill>
                <a:srgbClr val="FFFFFF"/>
              </a:solidFill>
            </a:endParaRPr>
          </a:p>
          <a:p>
            <a:pPr indent="-318770" lvl="0" marL="274320" rtl="0" algn="l">
              <a:spcBef>
                <a:spcPts val="540"/>
              </a:spcBef>
              <a:spcAft>
                <a:spcPts val="0"/>
              </a:spcAft>
              <a:buClr>
                <a:srgbClr val="FFFFFF"/>
              </a:buClr>
              <a:buSzPts val="2995"/>
              <a:buChar char="●"/>
            </a:pPr>
            <a:r>
              <a:rPr i="1" lang="en-IN" sz="2000">
                <a:solidFill>
                  <a:srgbClr val="FFFFFF"/>
                </a:solidFill>
              </a:rPr>
              <a:t>GNU/Linux</a:t>
            </a:r>
            <a:r>
              <a:rPr lang="en-IN" sz="2000">
                <a:solidFill>
                  <a:srgbClr val="FFFFFF"/>
                </a:solidFill>
              </a:rPr>
              <a:t> is a family of open-source Unix-like operating systems based on the </a:t>
            </a:r>
            <a:r>
              <a:rPr i="1" lang="en-IN" sz="2000">
                <a:solidFill>
                  <a:srgbClr val="FFFFFF"/>
                </a:solidFill>
              </a:rPr>
              <a:t>Linux</a:t>
            </a:r>
            <a:r>
              <a:rPr lang="en-IN" sz="2000">
                <a:solidFill>
                  <a:srgbClr val="FFFFFF"/>
                </a:solidFill>
              </a:rPr>
              <a:t> kernel</a:t>
            </a:r>
            <a:endParaRPr sz="2000">
              <a:solidFill>
                <a:srgbClr val="FFFFFF"/>
              </a:solidFill>
            </a:endParaRPr>
          </a:p>
          <a:p>
            <a:pPr indent="-318770" lvl="0" marL="274320" rtl="0" algn="l">
              <a:spcBef>
                <a:spcPts val="540"/>
              </a:spcBef>
              <a:spcAft>
                <a:spcPts val="0"/>
              </a:spcAft>
              <a:buClr>
                <a:srgbClr val="FFFFFF"/>
              </a:buClr>
              <a:buSzPts val="2995"/>
              <a:buChar char="●"/>
            </a:pPr>
            <a:r>
              <a:rPr lang="en-IN" sz="2000">
                <a:solidFill>
                  <a:srgbClr val="FFFFFF"/>
                </a:solidFill>
              </a:rPr>
              <a:t>Open-source means software that’s publicly available, anyone can see, use and even modify the source code. </a:t>
            </a:r>
            <a:endParaRPr sz="2000">
              <a:solidFill>
                <a:srgbClr val="FFFFFF"/>
              </a:solidFill>
            </a:endParaRPr>
          </a:p>
          <a:p>
            <a:pPr indent="-318770" lvl="0" marL="274320" rtl="0" algn="l">
              <a:spcBef>
                <a:spcPts val="540"/>
              </a:spcBef>
              <a:spcAft>
                <a:spcPts val="0"/>
              </a:spcAft>
              <a:buClr>
                <a:srgbClr val="FFFFFF"/>
              </a:buClr>
              <a:buSzPts val="2995"/>
              <a:buChar char="●"/>
            </a:pPr>
            <a:r>
              <a:rPr lang="en-IN" sz="2000">
                <a:solidFill>
                  <a:srgbClr val="FFFFFF"/>
                </a:solidFill>
              </a:rPr>
              <a:t>That’s why it's free and compatible with a large range of hardware.</a:t>
            </a:r>
            <a:endParaRPr sz="2000">
              <a:solidFill>
                <a:srgbClr val="FFFFFF"/>
              </a:solidFill>
            </a:endParaRPr>
          </a:p>
          <a:p>
            <a:pPr indent="-318770" lvl="0" marL="274320" rtl="0" algn="l">
              <a:spcBef>
                <a:spcPts val="540"/>
              </a:spcBef>
              <a:spcAft>
                <a:spcPts val="1200"/>
              </a:spcAft>
              <a:buClr>
                <a:srgbClr val="FFFFFF"/>
              </a:buClr>
              <a:buSzPts val="2995"/>
              <a:buChar char="●"/>
            </a:pPr>
            <a:r>
              <a:rPr lang="en-IN" sz="2000" u="sng">
                <a:solidFill>
                  <a:srgbClr val="FFFFFF"/>
                </a:solidFill>
                <a:hlinkClick r:id="rId3">
                  <a:extLst>
                    <a:ext uri="{A12FA001-AC4F-418D-AE19-62706E023703}">
                      <ahyp:hlinkClr val="tx"/>
                    </a:ext>
                  </a:extLst>
                </a:hlinkClick>
              </a:rPr>
              <a:t>https://github.com/torvalds/linux</a:t>
            </a:r>
            <a:endParaRPr sz="2000">
              <a:solidFill>
                <a:srgbClr val="FFFFFF"/>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80" name="Shape 180"/>
        <p:cNvGrpSpPr/>
        <p:nvPr/>
      </p:nvGrpSpPr>
      <p:grpSpPr>
        <a:xfrm>
          <a:off x="0" y="0"/>
          <a:ext cx="0" cy="0"/>
          <a:chOff x="0" y="0"/>
          <a:chExt cx="0" cy="0"/>
        </a:xfrm>
      </p:grpSpPr>
      <p:sp>
        <p:nvSpPr>
          <p:cNvPr id="181" name="Google Shape;181;p4"/>
          <p:cNvSpPr txBox="1"/>
          <p:nvPr>
            <p:ph type="title"/>
          </p:nvPr>
        </p:nvSpPr>
        <p:spPr>
          <a:xfrm>
            <a:off x="1297500" y="525000"/>
            <a:ext cx="7038900" cy="1218900"/>
          </a:xfrm>
          <a:prstGeom prst="rect">
            <a:avLst/>
          </a:prstGeom>
          <a:noFill/>
          <a:ln>
            <a:noFill/>
          </a:ln>
        </p:spPr>
        <p:txBody>
          <a:bodyPr anchorCtr="0" anchor="b" bIns="45700" lIns="91425" spcFirstLastPara="1" rIns="91425" wrap="square" tIns="45700">
            <a:normAutofit/>
          </a:bodyPr>
          <a:lstStyle/>
          <a:p>
            <a:pPr indent="0" lvl="0" marL="0" rtl="0" algn="ctr">
              <a:spcBef>
                <a:spcPts val="0"/>
              </a:spcBef>
              <a:spcAft>
                <a:spcPts val="0"/>
              </a:spcAft>
              <a:buClr>
                <a:srgbClr val="7A9798"/>
              </a:buClr>
              <a:buSzPts val="3300"/>
              <a:buFont typeface="Georgia"/>
              <a:buNone/>
            </a:pPr>
            <a:r>
              <a:rPr lang="en-IN" sz="3200">
                <a:solidFill>
                  <a:srgbClr val="FFFFFF"/>
                </a:solidFill>
                <a:latin typeface="Verdana"/>
                <a:ea typeface="Verdana"/>
                <a:cs typeface="Verdana"/>
                <a:sym typeface="Verdana"/>
              </a:rPr>
              <a:t>Why Linux?</a:t>
            </a:r>
            <a:endParaRPr sz="3200">
              <a:solidFill>
                <a:srgbClr val="FFFFFF"/>
              </a:solidFill>
              <a:latin typeface="Verdana"/>
              <a:ea typeface="Verdana"/>
              <a:cs typeface="Verdana"/>
              <a:sym typeface="Verdana"/>
            </a:endParaRPr>
          </a:p>
        </p:txBody>
      </p:sp>
      <p:sp>
        <p:nvSpPr>
          <p:cNvPr id="182" name="Google Shape;182;p4"/>
          <p:cNvSpPr txBox="1"/>
          <p:nvPr>
            <p:ph idx="1" type="body"/>
          </p:nvPr>
        </p:nvSpPr>
        <p:spPr>
          <a:xfrm>
            <a:off x="1297500" y="2090067"/>
            <a:ext cx="7038900" cy="3881700"/>
          </a:xfrm>
          <a:prstGeom prst="rect">
            <a:avLst/>
          </a:prstGeom>
          <a:noFill/>
          <a:ln>
            <a:noFill/>
          </a:ln>
        </p:spPr>
        <p:txBody>
          <a:bodyPr anchorCtr="0" anchor="t" bIns="45700" lIns="91425" spcFirstLastPara="1" rIns="91425" wrap="square" tIns="45700">
            <a:normAutofit/>
          </a:bodyPr>
          <a:lstStyle/>
          <a:p>
            <a:pPr indent="-266544" lvl="0" marL="274320" rtl="0" algn="l">
              <a:spcBef>
                <a:spcPts val="0"/>
              </a:spcBef>
              <a:spcAft>
                <a:spcPts val="0"/>
              </a:spcAft>
              <a:buClr>
                <a:srgbClr val="FFFFFF"/>
              </a:buClr>
              <a:buSzPts val="2000"/>
              <a:buChar char="●"/>
            </a:pPr>
            <a:r>
              <a:rPr lang="en-IN" sz="2000">
                <a:solidFill>
                  <a:srgbClr val="FFFFFF"/>
                </a:solidFill>
              </a:rPr>
              <a:t>Linux is extensively used in the tech industry.</a:t>
            </a:r>
            <a:endParaRPr sz="2000">
              <a:solidFill>
                <a:srgbClr val="FFFFFF"/>
              </a:solidFill>
            </a:endParaRPr>
          </a:p>
          <a:p>
            <a:pPr indent="-266544" lvl="0" marL="274320" rtl="0" algn="l">
              <a:spcBef>
                <a:spcPts val="499"/>
              </a:spcBef>
              <a:spcAft>
                <a:spcPts val="0"/>
              </a:spcAft>
              <a:buClr>
                <a:srgbClr val="FFFFFF"/>
              </a:buClr>
              <a:buSzPts val="2000"/>
              <a:buChar char="●"/>
            </a:pPr>
            <a:r>
              <a:rPr lang="en-IN" sz="2000">
                <a:solidFill>
                  <a:srgbClr val="FFFFFF"/>
                </a:solidFill>
              </a:rPr>
              <a:t>Almost every website, and servers are hosted on it due to its way lesser overhead. It’s the fastest. </a:t>
            </a:r>
            <a:endParaRPr sz="2000">
              <a:solidFill>
                <a:srgbClr val="FFFFFF"/>
              </a:solidFill>
            </a:endParaRPr>
          </a:p>
          <a:p>
            <a:pPr indent="-266544" lvl="0" marL="274320" rtl="0" algn="l">
              <a:spcBef>
                <a:spcPts val="499"/>
              </a:spcBef>
              <a:spcAft>
                <a:spcPts val="0"/>
              </a:spcAft>
              <a:buClr>
                <a:srgbClr val="FFFFFF"/>
              </a:buClr>
              <a:buSzPts val="2000"/>
              <a:buChar char="●"/>
            </a:pPr>
            <a:r>
              <a:rPr lang="en-IN" sz="2000">
                <a:solidFill>
                  <a:srgbClr val="FFFFFF"/>
                </a:solidFill>
              </a:rPr>
              <a:t>So, it's important to learn and understand it.</a:t>
            </a:r>
            <a:endParaRPr sz="2000">
              <a:solidFill>
                <a:srgbClr val="FFFFFF"/>
              </a:solidFill>
            </a:endParaRPr>
          </a:p>
          <a:p>
            <a:pPr indent="-139544" lvl="0" marL="274320" rtl="0" algn="l">
              <a:spcBef>
                <a:spcPts val="499"/>
              </a:spcBef>
              <a:spcAft>
                <a:spcPts val="0"/>
              </a:spcAft>
              <a:buSzPts val="2122"/>
              <a:buNone/>
            </a:pPr>
            <a:r>
              <a:t/>
            </a:r>
            <a:endParaRPr sz="2000">
              <a:solidFill>
                <a:srgbClr val="FFFFFF"/>
              </a:solidFill>
            </a:endParaRPr>
          </a:p>
          <a:p>
            <a:pPr indent="-266544" lvl="0" marL="274320" rtl="0" algn="l">
              <a:spcBef>
                <a:spcPts val="499"/>
              </a:spcBef>
              <a:spcAft>
                <a:spcPts val="0"/>
              </a:spcAft>
              <a:buClr>
                <a:srgbClr val="FFFFFF"/>
              </a:buClr>
              <a:buSzPts val="2000"/>
              <a:buChar char="●"/>
            </a:pPr>
            <a:r>
              <a:rPr lang="en-IN" sz="2000">
                <a:solidFill>
                  <a:srgbClr val="FFFFFF"/>
                </a:solidFill>
              </a:rPr>
              <a:t>Coming to why we use it for security, it's the safest operating system, with the least risk of malware(there will always be a risk) because the code is open source so patches can be applied quickly. </a:t>
            </a:r>
            <a:endParaRPr sz="2000">
              <a:solidFill>
                <a:srgbClr val="FFFFFF"/>
              </a:solidFill>
            </a:endParaRPr>
          </a:p>
          <a:p>
            <a:pPr indent="-266544" lvl="0" marL="274320" rtl="0" algn="l">
              <a:spcBef>
                <a:spcPts val="499"/>
              </a:spcBef>
              <a:spcAft>
                <a:spcPts val="1200"/>
              </a:spcAft>
              <a:buClr>
                <a:srgbClr val="FFFFFF"/>
              </a:buClr>
              <a:buSzPts val="2000"/>
              <a:buChar char="●"/>
            </a:pPr>
            <a:r>
              <a:rPr lang="en-IN" sz="2000">
                <a:solidFill>
                  <a:srgbClr val="FFFFFF"/>
                </a:solidFill>
              </a:rPr>
              <a:t>Easier to manage software packages and tools. </a:t>
            </a:r>
            <a:endParaRPr sz="2000">
              <a:solidFill>
                <a:srgbClr val="FFFFFF"/>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86" name="Shape 186"/>
        <p:cNvGrpSpPr/>
        <p:nvPr/>
      </p:nvGrpSpPr>
      <p:grpSpPr>
        <a:xfrm>
          <a:off x="0" y="0"/>
          <a:ext cx="0" cy="0"/>
          <a:chOff x="0" y="0"/>
          <a:chExt cx="0" cy="0"/>
        </a:xfrm>
      </p:grpSpPr>
      <p:pic>
        <p:nvPicPr>
          <p:cNvPr descr="Graphical user interface&#10;&#10;Description automatically generated" id="187" name="Google Shape;187;p5"/>
          <p:cNvPicPr preferRelativeResize="0"/>
          <p:nvPr/>
        </p:nvPicPr>
        <p:blipFill rotWithShape="1">
          <a:blip r:embed="rId3">
            <a:alphaModFix/>
          </a:blip>
          <a:srcRect b="0" l="0" r="0" t="0"/>
          <a:stretch/>
        </p:blipFill>
        <p:spPr>
          <a:xfrm>
            <a:off x="230555" y="244427"/>
            <a:ext cx="8682889" cy="605653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gb99a9baacc_0_223"/>
          <p:cNvSpPr txBox="1"/>
          <p:nvPr>
            <p:ph type="title"/>
          </p:nvPr>
        </p:nvSpPr>
        <p:spPr>
          <a:xfrm>
            <a:off x="1297500" y="902150"/>
            <a:ext cx="7038900" cy="6720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IN" sz="3200">
                <a:latin typeface="Verdana"/>
                <a:ea typeface="Verdana"/>
                <a:cs typeface="Verdana"/>
                <a:sym typeface="Verdana"/>
              </a:rPr>
              <a:t>File System in Linux </a:t>
            </a:r>
            <a:endParaRPr sz="3200">
              <a:latin typeface="Verdana"/>
              <a:ea typeface="Verdana"/>
              <a:cs typeface="Verdana"/>
              <a:sym typeface="Verdana"/>
            </a:endParaRPr>
          </a:p>
        </p:txBody>
      </p:sp>
      <p:sp>
        <p:nvSpPr>
          <p:cNvPr id="193" name="Google Shape;193;gb99a9baacc_0_223"/>
          <p:cNvSpPr txBox="1"/>
          <p:nvPr>
            <p:ph idx="1" type="body"/>
          </p:nvPr>
        </p:nvSpPr>
        <p:spPr>
          <a:xfrm>
            <a:off x="1297500" y="2090067"/>
            <a:ext cx="7038900" cy="3881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94" name="Google Shape;194;gb99a9baacc_0_223"/>
          <p:cNvPicPr preferRelativeResize="0"/>
          <p:nvPr/>
        </p:nvPicPr>
        <p:blipFill>
          <a:blip r:embed="rId3">
            <a:alphaModFix/>
          </a:blip>
          <a:stretch>
            <a:fillRect/>
          </a:stretch>
        </p:blipFill>
        <p:spPr>
          <a:xfrm>
            <a:off x="839975" y="1868550"/>
            <a:ext cx="7953944" cy="41032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gb99a9baacc_0_229"/>
          <p:cNvSpPr txBox="1"/>
          <p:nvPr>
            <p:ph type="title"/>
          </p:nvPr>
        </p:nvSpPr>
        <p:spPr>
          <a:xfrm>
            <a:off x="1297500" y="774875"/>
            <a:ext cx="7038900" cy="9690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IN" sz="3200"/>
              <a:t>Directories </a:t>
            </a:r>
            <a:endParaRPr sz="3200"/>
          </a:p>
        </p:txBody>
      </p:sp>
      <p:sp>
        <p:nvSpPr>
          <p:cNvPr id="200" name="Google Shape;200;gb99a9baacc_0_229"/>
          <p:cNvSpPr txBox="1"/>
          <p:nvPr>
            <p:ph idx="1" type="body"/>
          </p:nvPr>
        </p:nvSpPr>
        <p:spPr>
          <a:xfrm>
            <a:off x="1297500" y="2090067"/>
            <a:ext cx="7038900" cy="3881700"/>
          </a:xfrm>
          <a:prstGeom prst="rect">
            <a:avLst/>
          </a:prstGeom>
        </p:spPr>
        <p:txBody>
          <a:bodyPr anchorCtr="0" anchor="t" bIns="91425" lIns="91425" spcFirstLastPara="1" rIns="91425" wrap="square" tIns="91425">
            <a:normAutofit/>
          </a:bodyPr>
          <a:lstStyle/>
          <a:p>
            <a:pPr indent="-355600" lvl="0" marL="457200" rtl="0" algn="l">
              <a:spcBef>
                <a:spcPts val="0"/>
              </a:spcBef>
              <a:spcAft>
                <a:spcPts val="0"/>
              </a:spcAft>
              <a:buSzPts val="2000"/>
              <a:buChar char="●"/>
            </a:pPr>
            <a:r>
              <a:rPr lang="en-IN" sz="2000"/>
              <a:t>Directories are nothing but “folders” as we call them in Windows.</a:t>
            </a:r>
            <a:endParaRPr sz="2000"/>
          </a:p>
          <a:p>
            <a:pPr indent="-355600" lvl="0" marL="457200" rtl="0" algn="l">
              <a:spcBef>
                <a:spcPts val="0"/>
              </a:spcBef>
              <a:spcAft>
                <a:spcPts val="0"/>
              </a:spcAft>
              <a:buSzPts val="2000"/>
              <a:buChar char="●"/>
            </a:pPr>
            <a:r>
              <a:rPr lang="en-IN" sz="2000"/>
              <a:t>They contain the various files.</a:t>
            </a:r>
            <a:endParaRPr sz="2000"/>
          </a:p>
          <a:p>
            <a:pPr indent="-355600" lvl="0" marL="457200" rtl="0" algn="l">
              <a:spcBef>
                <a:spcPts val="0"/>
              </a:spcBef>
              <a:spcAft>
                <a:spcPts val="0"/>
              </a:spcAft>
              <a:buSzPts val="2000"/>
              <a:buChar char="●"/>
            </a:pPr>
            <a:r>
              <a:rPr lang="en-IN" sz="2000"/>
              <a:t>The entire OS is organized into these directories.  </a:t>
            </a:r>
            <a:endParaRPr sz="2000"/>
          </a:p>
        </p:txBody>
      </p:sp>
      <p:pic>
        <p:nvPicPr>
          <p:cNvPr id="201" name="Google Shape;201;gb99a9baacc_0_229"/>
          <p:cNvPicPr preferRelativeResize="0"/>
          <p:nvPr/>
        </p:nvPicPr>
        <p:blipFill>
          <a:blip r:embed="rId3">
            <a:alphaModFix/>
          </a:blip>
          <a:stretch>
            <a:fillRect/>
          </a:stretch>
        </p:blipFill>
        <p:spPr>
          <a:xfrm>
            <a:off x="1646050" y="3749925"/>
            <a:ext cx="6191250" cy="26670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gb99a9baacc_0_239"/>
          <p:cNvSpPr txBox="1"/>
          <p:nvPr>
            <p:ph type="title"/>
          </p:nvPr>
        </p:nvSpPr>
        <p:spPr>
          <a:xfrm>
            <a:off x="1297500" y="774875"/>
            <a:ext cx="7038900" cy="9690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IN" sz="3200"/>
              <a:t>Permissions</a:t>
            </a:r>
            <a:endParaRPr sz="3200"/>
          </a:p>
        </p:txBody>
      </p:sp>
      <p:sp>
        <p:nvSpPr>
          <p:cNvPr id="207" name="Google Shape;207;gb99a9baacc_0_239"/>
          <p:cNvSpPr txBox="1"/>
          <p:nvPr>
            <p:ph idx="1" type="body"/>
          </p:nvPr>
        </p:nvSpPr>
        <p:spPr>
          <a:xfrm>
            <a:off x="1297500" y="2090067"/>
            <a:ext cx="7038900" cy="3881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IN" sz="2000"/>
              <a:t>Every file has three different permissions:</a:t>
            </a:r>
            <a:endParaRPr sz="2000"/>
          </a:p>
          <a:p>
            <a:pPr indent="0" lvl="0" marL="0" rtl="0" algn="l">
              <a:spcBef>
                <a:spcPts val="1200"/>
              </a:spcBef>
              <a:spcAft>
                <a:spcPts val="0"/>
              </a:spcAft>
              <a:buNone/>
            </a:pPr>
            <a:r>
              <a:rPr lang="en-IN" sz="2000"/>
              <a:t>                                                                                         numeric code</a:t>
            </a:r>
            <a:endParaRPr sz="2000"/>
          </a:p>
          <a:p>
            <a:pPr indent="-355600" lvl="0" marL="457200" rtl="0" algn="l">
              <a:spcBef>
                <a:spcPts val="1200"/>
              </a:spcBef>
              <a:spcAft>
                <a:spcPts val="0"/>
              </a:spcAft>
              <a:buSzPts val="2000"/>
              <a:buAutoNum type="arabicPeriod"/>
            </a:pPr>
            <a:r>
              <a:rPr b="1" lang="en-IN" sz="2000"/>
              <a:t>read </a:t>
            </a:r>
            <a:r>
              <a:rPr b="1" lang="en-IN" sz="2000"/>
              <a:t>(r)</a:t>
            </a:r>
            <a:r>
              <a:rPr lang="en-IN" sz="2000"/>
              <a:t> - can only view                                         4</a:t>
            </a:r>
            <a:endParaRPr sz="2000"/>
          </a:p>
          <a:p>
            <a:pPr indent="-355600" lvl="0" marL="457200" rtl="0" algn="l">
              <a:spcBef>
                <a:spcPts val="0"/>
              </a:spcBef>
              <a:spcAft>
                <a:spcPts val="0"/>
              </a:spcAft>
              <a:buSzPts val="2000"/>
              <a:buAutoNum type="arabicPeriod"/>
            </a:pPr>
            <a:r>
              <a:rPr b="1" lang="en-IN" sz="2000"/>
              <a:t>write (w)</a:t>
            </a:r>
            <a:r>
              <a:rPr lang="en-IN" sz="2000"/>
              <a:t> - can view and edit                             2</a:t>
            </a:r>
            <a:endParaRPr sz="2000"/>
          </a:p>
          <a:p>
            <a:pPr indent="-355600" lvl="0" marL="457200" rtl="0" algn="l">
              <a:spcBef>
                <a:spcPts val="0"/>
              </a:spcBef>
              <a:spcAft>
                <a:spcPts val="0"/>
              </a:spcAft>
              <a:buSzPts val="2000"/>
              <a:buAutoNum type="arabicPeriod"/>
            </a:pPr>
            <a:r>
              <a:rPr b="1" lang="en-IN" sz="2000"/>
              <a:t>execute (x) </a:t>
            </a:r>
            <a:r>
              <a:rPr lang="en-IN" sz="2000"/>
              <a:t>- can execute if a program         1</a:t>
            </a:r>
            <a:endParaRPr sz="2000"/>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2021-01-11T16:07:13Z</dcterms:created>
  <dc:creator>saisa</dc:creator>
</cp:coreProperties>
</file>